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4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</p:sldIdLst>
  <p:sldSz cx="12192000" cy="6858000"/>
  <p:notesSz cx="7010400" cy="11125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a Peña" initials="VP" lastIdx="0" clrIdx="0">
    <p:extLst>
      <p:ext uri="{19B8F6BF-5375-455C-9EA6-DF929625EA0E}">
        <p15:presenceInfo xmlns:p15="http://schemas.microsoft.com/office/powerpoint/2012/main" userId="ccd367f08c2ca1a7" providerId="Windows Live"/>
      </p:ext>
    </p:extLst>
  </p:cmAuthor>
  <p:cmAuthor id="2" name="Camila Mejías Santana" initials="CMS" lastIdx="1" clrIdx="1">
    <p:extLst>
      <p:ext uri="{19B8F6BF-5375-455C-9EA6-DF929625EA0E}">
        <p15:presenceInfo xmlns:p15="http://schemas.microsoft.com/office/powerpoint/2012/main" userId="Camila Mejías Sant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593D4"/>
    <a:srgbClr val="FFFFFF"/>
    <a:srgbClr val="0097CC"/>
    <a:srgbClr val="00A1DA"/>
    <a:srgbClr val="110882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4F2FB-87C2-4999-AA10-9B575E4E7566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" y="1390650"/>
            <a:ext cx="6673850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5354638"/>
            <a:ext cx="5607050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988"/>
            <a:ext cx="3038475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10567988"/>
            <a:ext cx="3038475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E26B-0B76-4231-9887-EA8F2CE225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82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454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414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25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02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55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70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040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55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86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45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6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098C-CEAC-45F5-B81B-C89CEAAEF6AF}" type="datetimeFigureOut">
              <a:rPr lang="es-CL" smtClean="0"/>
              <a:t>25-02-2022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71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" t="33706" r="41080" b="1"/>
          <a:stretch/>
        </p:blipFill>
        <p:spPr>
          <a:xfrm>
            <a:off x="2628292" y="2277979"/>
            <a:ext cx="7093743" cy="458002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964" y="233009"/>
            <a:ext cx="2921755" cy="1825401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957137" y="2277978"/>
            <a:ext cx="8919411" cy="4580021"/>
          </a:xfrm>
          <a:prstGeom prst="rect">
            <a:avLst/>
          </a:prstGeom>
          <a:solidFill>
            <a:srgbClr val="FFFFFF">
              <a:alpha val="4902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uadroTexto 11"/>
          <p:cNvSpPr txBox="1"/>
          <p:nvPr/>
        </p:nvSpPr>
        <p:spPr>
          <a:xfrm>
            <a:off x="5082344" y="6053207"/>
            <a:ext cx="2185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Lugar, Fecha</a:t>
            </a:r>
            <a:endParaRPr lang="es-CL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" y="2980015"/>
            <a:ext cx="121919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rgbClr val="2593D4"/>
                </a:solidFill>
              </a:rPr>
              <a:t>Proyecto… (Nombre corto del </a:t>
            </a:r>
          </a:p>
          <a:p>
            <a:pPr algn="ctr"/>
            <a:r>
              <a:rPr lang="es-MX" sz="4400" dirty="0" smtClean="0">
                <a:solidFill>
                  <a:srgbClr val="2593D4"/>
                </a:solidFill>
              </a:rPr>
              <a:t>proyecto) </a:t>
            </a:r>
          </a:p>
          <a:p>
            <a:pPr algn="ctr"/>
            <a:r>
              <a:rPr lang="es-MX" sz="4400" dirty="0" smtClean="0">
                <a:solidFill>
                  <a:srgbClr val="2593D4"/>
                </a:solidFill>
              </a:rPr>
              <a:t>(Institución Adjudicada)</a:t>
            </a:r>
            <a:endParaRPr lang="es-CL" sz="4400" dirty="0">
              <a:solidFill>
                <a:srgbClr val="2593D4"/>
              </a:solidFill>
            </a:endParaRPr>
          </a:p>
        </p:txBody>
      </p:sp>
      <p:sp>
        <p:nvSpPr>
          <p:cNvPr id="13" name="Marco 12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018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Equipo y Asociados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Mencionar al equipo del proyecto, rol, dedicación, además de identificar a los asociados y su aporte en la iniciativa. 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8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INFORMACIÓN IMPORTANTE 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Presentar el proyecto de una manera sencilla y amigable.</a:t>
            </a:r>
          </a:p>
          <a:p>
            <a:r>
              <a:rPr lang="es-MX" dirty="0" smtClean="0"/>
              <a:t>Intentar no recargar de texto la presentación. </a:t>
            </a:r>
          </a:p>
          <a:p>
            <a:r>
              <a:rPr lang="es-MX" dirty="0" smtClean="0"/>
              <a:t>Recordar que la presentación debe durar </a:t>
            </a:r>
            <a:r>
              <a:rPr lang="es-MX" b="1" dirty="0" smtClean="0"/>
              <a:t>máximo 5 minutos </a:t>
            </a:r>
            <a:r>
              <a:rPr lang="es-MX" dirty="0" smtClean="0"/>
              <a:t>y debe ser realizada por el director del proyecto. </a:t>
            </a:r>
          </a:p>
          <a:p>
            <a:r>
              <a:rPr lang="es-MX" dirty="0" smtClean="0"/>
              <a:t>El diseño propuesto en esta presentación es </a:t>
            </a:r>
            <a:r>
              <a:rPr lang="es-MX" b="1" dirty="0" smtClean="0"/>
              <a:t>opcional</a:t>
            </a:r>
            <a:r>
              <a:rPr lang="es-MX" dirty="0" smtClean="0"/>
              <a:t>. </a:t>
            </a:r>
          </a:p>
          <a:p>
            <a:r>
              <a:rPr lang="es-MX" dirty="0" smtClean="0"/>
              <a:t>Los contenidos mínimos que se deben incluir en la presentación son los indicados a continuación. Queda a libertad del equipo incluir otros puntos que consideren necesarios.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280458" y="5665569"/>
            <a:ext cx="7631084" cy="646331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!!!ELIMINAR ESTA DIAPOSITIVA AL MOMENTO DE ENVÍAR ESTA PRESENTACIÓN!!!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9938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Resumen del Proyecto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Nombre corto del proyecto aquí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22574"/>
              </p:ext>
            </p:extLst>
          </p:nvPr>
        </p:nvGraphicFramePr>
        <p:xfrm>
          <a:off x="2032000" y="2564508"/>
          <a:ext cx="8128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6253">
                  <a:extLst>
                    <a:ext uri="{9D8B030D-6E8A-4147-A177-3AD203B41FA5}">
                      <a16:colId xmlns:a16="http://schemas.microsoft.com/office/drawing/2014/main" val="3394422100"/>
                    </a:ext>
                  </a:extLst>
                </a:gridCol>
                <a:gridCol w="5491747">
                  <a:extLst>
                    <a:ext uri="{9D8B030D-6E8A-4147-A177-3AD203B41FA5}">
                      <a16:colId xmlns:a16="http://schemas.microsoft.com/office/drawing/2014/main" val="3893779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Institución Postulante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83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Director del Proyecto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Duración</a:t>
                      </a:r>
                      <a:r>
                        <a:rPr lang="es-MX" sz="2000" b="1" baseline="0" dirty="0" smtClean="0"/>
                        <a:t> del proyecto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meses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86395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60574"/>
              </p:ext>
            </p:extLst>
          </p:nvPr>
        </p:nvGraphicFramePr>
        <p:xfrm>
          <a:off x="2566737" y="4206769"/>
          <a:ext cx="6614694" cy="2047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5095">
                  <a:extLst>
                    <a:ext uri="{9D8B030D-6E8A-4147-A177-3AD203B41FA5}">
                      <a16:colId xmlns:a16="http://schemas.microsoft.com/office/drawing/2014/main" val="1811066398"/>
                    </a:ext>
                  </a:extLst>
                </a:gridCol>
                <a:gridCol w="1636294">
                  <a:extLst>
                    <a:ext uri="{9D8B030D-6E8A-4147-A177-3AD203B41FA5}">
                      <a16:colId xmlns:a16="http://schemas.microsoft.com/office/drawing/2014/main" val="1742283308"/>
                    </a:ext>
                  </a:extLst>
                </a:gridCol>
                <a:gridCol w="1513305">
                  <a:extLst>
                    <a:ext uri="{9D8B030D-6E8A-4147-A177-3AD203B41FA5}">
                      <a16:colId xmlns:a16="http://schemas.microsoft.com/office/drawing/2014/main" val="4137111739"/>
                    </a:ext>
                  </a:extLst>
                </a:gridCol>
              </a:tblGrid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Fuente de Recursos</a:t>
                      </a:r>
                      <a:r>
                        <a:rPr lang="es-MX" sz="2000" b="1" baseline="0" dirty="0" smtClean="0"/>
                        <a:t> </a:t>
                      </a:r>
                      <a:endParaRPr lang="es-CL" sz="2000" b="1" dirty="0"/>
                    </a:p>
                  </a:txBody>
                  <a:tcPr>
                    <a:solidFill>
                      <a:srgbClr val="259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Miles ($)</a:t>
                      </a:r>
                      <a:endParaRPr lang="es-CL" sz="2000" b="1" dirty="0"/>
                    </a:p>
                  </a:txBody>
                  <a:tcPr>
                    <a:solidFill>
                      <a:srgbClr val="259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%</a:t>
                      </a:r>
                      <a:endParaRPr lang="es-CL" sz="2000" b="1" dirty="0"/>
                    </a:p>
                  </a:txBody>
                  <a:tcPr>
                    <a:solidFill>
                      <a:srgbClr val="259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545676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Recursos FIC solicitados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96090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Aportes</a:t>
                      </a:r>
                      <a:r>
                        <a:rPr lang="es-MX" sz="2000" b="1" baseline="0" dirty="0" smtClean="0"/>
                        <a:t> Beneficiarios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987269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Aporte de Terceros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81761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Total Proyecto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100%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36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01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Problema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Describir de la forma más clara y concisa posible el problema que justifica el proyecto incluyendo además causa-efecto y el sector productivo o población afectada. </a:t>
            </a:r>
          </a:p>
          <a:p>
            <a:r>
              <a:rPr lang="es-MX" dirty="0" smtClean="0"/>
              <a:t>Puede </a:t>
            </a:r>
            <a:r>
              <a:rPr lang="es-MX" dirty="0" smtClean="0"/>
              <a:t>apoyarse de diagramas, gráfico e imágenes para presentar este punto.</a:t>
            </a:r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51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Solución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Describir el tipo de Bien (Público o Privado) que se desarrollará durante el proyecto además de cómo esta iniciativa contribuye a acortar la brecha detectada (indicar si se </a:t>
            </a:r>
            <a:r>
              <a:rPr lang="es-MX" smtClean="0"/>
              <a:t>trata </a:t>
            </a:r>
            <a:r>
              <a:rPr lang="es-MX" smtClean="0"/>
              <a:t>de </a:t>
            </a:r>
            <a:r>
              <a:rPr lang="es-MX" dirty="0" smtClean="0"/>
              <a:t>un proceso, creación de un nuevo producto/servicio, integración de tecnología, etc.). </a:t>
            </a:r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2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Innovación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Abordar el mérito innovador del proyecto y su diferenciación con respecto a las soluciones existentes para enfrentar la problemática abordada. </a:t>
            </a:r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03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Beneficiarios del proyecto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Indicar características de aquellos que se verán beneficiados con la ejecución del proyecto, indicando elementos tales como la caracterización, localización territorial, cuantificación y como adoptarán los beneficiarios la innovación que propone el proyecto.</a:t>
            </a:r>
          </a:p>
          <a:p>
            <a:endParaRPr lang="es-MX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82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Road </a:t>
            </a:r>
            <a:r>
              <a:rPr lang="es-MX" b="1" dirty="0" err="1" smtClean="0">
                <a:solidFill>
                  <a:srgbClr val="2593D4"/>
                </a:solidFill>
                <a:latin typeface="+mn-lt"/>
              </a:rPr>
              <a:t>Map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Incluir una secuencia general de las </a:t>
            </a:r>
            <a:r>
              <a:rPr lang="es-MX" b="1" dirty="0" smtClean="0"/>
              <a:t>principales actividades </a:t>
            </a:r>
            <a:r>
              <a:rPr lang="es-MX" dirty="0" smtClean="0"/>
              <a:t>para alcanzar los objetivos especificados en la postulación, que permita obtener una visión general de la ejecución del proyecto e informar a las partes sobre el alcance del mismo. </a:t>
            </a:r>
          </a:p>
          <a:p>
            <a:r>
              <a:rPr lang="es-MX" dirty="0" smtClean="0"/>
              <a:t>Idealmente presentar el </a:t>
            </a:r>
            <a:r>
              <a:rPr lang="es-MX" dirty="0" err="1" smtClean="0"/>
              <a:t>road</a:t>
            </a:r>
            <a:r>
              <a:rPr lang="es-MX" dirty="0" smtClean="0"/>
              <a:t> </a:t>
            </a:r>
            <a:r>
              <a:rPr lang="es-MX" dirty="0" err="1" smtClean="0"/>
              <a:t>map</a:t>
            </a:r>
            <a:r>
              <a:rPr lang="es-MX" dirty="0" smtClean="0"/>
              <a:t> a través de un esquema.</a:t>
            </a:r>
          </a:p>
          <a:p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16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Continuidad del Proyecto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Abordar el legado genuino que se transferirá a los beneficiarios del proyecto al terminar (patente, licencia comercial, infraestructura, equipamiento, etc.) y como se pretende asegurar la continuidad de uso por parte de los beneficiarios luego de finalizado el proyecto (capacitaciones, seguimiento, etc.)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94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</TotalTime>
  <Words>432</Words>
  <Application>Microsoft Office PowerPoint</Application>
  <PresentationFormat>Panorámica</PresentationFormat>
  <Paragraphs>48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INFORMACIÓN IMPORTANTE </vt:lpstr>
      <vt:lpstr>Resumen del Proyecto</vt:lpstr>
      <vt:lpstr>Problema</vt:lpstr>
      <vt:lpstr>Solución</vt:lpstr>
      <vt:lpstr>Innovación</vt:lpstr>
      <vt:lpstr>Beneficiarios del proyecto</vt:lpstr>
      <vt:lpstr>Road Map</vt:lpstr>
      <vt:lpstr>Continuidad del Proyecto</vt:lpstr>
      <vt:lpstr>Equipo y Asociados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Peña</dc:creator>
  <cp:lastModifiedBy>Camila Mejías Santana</cp:lastModifiedBy>
  <cp:revision>219</cp:revision>
  <cp:lastPrinted>2019-05-06T14:24:23Z</cp:lastPrinted>
  <dcterms:created xsi:type="dcterms:W3CDTF">2017-08-08T14:31:56Z</dcterms:created>
  <dcterms:modified xsi:type="dcterms:W3CDTF">2022-02-25T18:37:44Z</dcterms:modified>
</cp:coreProperties>
</file>