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59" r:id="rId5"/>
    <p:sldId id="260" r:id="rId6"/>
    <p:sldId id="276" r:id="rId7"/>
    <p:sldId id="261" r:id="rId8"/>
    <p:sldId id="275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1" r:id="rId18"/>
    <p:sldId id="273" r:id="rId19"/>
    <p:sldId id="274" r:id="rId20"/>
    <p:sldId id="270" r:id="rId21"/>
    <p:sldId id="280" r:id="rId22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Peña" initials="VP" lastIdx="0" clrIdx="0">
    <p:extLst>
      <p:ext uri="{19B8F6BF-5375-455C-9EA6-DF929625EA0E}">
        <p15:presenceInfo xmlns:p15="http://schemas.microsoft.com/office/powerpoint/2012/main" userId="ccd367f08c2ca1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882"/>
    <a:srgbClr val="FF3300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86494-6306-4128-AC9C-4D69367A359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6BE6F27-4CE3-4B25-AEAA-82D1212AB605}">
      <dgm:prSet phldrT="[Texto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 vert="vert"/>
        <a:lstStyle/>
        <a:p>
          <a:r>
            <a:rPr lang="es-CL" sz="1000" b="1">
              <a:solidFill>
                <a:schemeClr val="bg1"/>
              </a:solidFill>
            </a:rPr>
            <a:t>Plataforma FIC Los Ríos</a:t>
          </a:r>
          <a:endParaRPr lang="es-CL" sz="1000" b="1" dirty="0">
            <a:solidFill>
              <a:schemeClr val="bg1"/>
            </a:solidFill>
          </a:endParaRPr>
        </a:p>
      </dgm:t>
    </dgm:pt>
    <dgm:pt modelId="{69B93616-8BF2-43FE-82B8-53D095E35F9D}" type="parTrans" cxnId="{0CECE549-7A27-4CEC-B2ED-7FA480404B5E}">
      <dgm:prSet/>
      <dgm:spPr/>
      <dgm:t>
        <a:bodyPr/>
        <a:lstStyle/>
        <a:p>
          <a:endParaRPr lang="es-CL" sz="1000"/>
        </a:p>
      </dgm:t>
    </dgm:pt>
    <dgm:pt modelId="{CBDF5AEB-EC83-4423-9410-A8BCD80C6388}" type="sibTrans" cxnId="{0CECE549-7A27-4CEC-B2ED-7FA480404B5E}">
      <dgm:prSet/>
      <dgm:spPr/>
      <dgm:t>
        <a:bodyPr/>
        <a:lstStyle/>
        <a:p>
          <a:endParaRPr lang="es-CL" sz="1000"/>
        </a:p>
      </dgm:t>
    </dgm:pt>
    <dgm:pt modelId="{5B03C1F5-3FC3-4A99-A0E8-6DCE79C3C331}">
      <dgm:prSet phldrT="[Texto]" custT="1"/>
      <dgm:spPr/>
      <dgm:t>
        <a:bodyPr/>
        <a:lstStyle/>
        <a:p>
          <a:r>
            <a:rPr lang="es-CL" sz="1000"/>
            <a:t>Datos Personales</a:t>
          </a:r>
          <a:endParaRPr lang="es-CL" sz="1000" dirty="0"/>
        </a:p>
      </dgm:t>
    </dgm:pt>
    <dgm:pt modelId="{871B8823-F222-49F6-B107-7D8279FE8096}" type="parTrans" cxnId="{5DFF7B0A-C349-4CEF-998B-EE8EA09C110E}">
      <dgm:prSet custT="1"/>
      <dgm:spPr/>
      <dgm:t>
        <a:bodyPr/>
        <a:lstStyle/>
        <a:p>
          <a:endParaRPr lang="es-CL" sz="1000"/>
        </a:p>
      </dgm:t>
    </dgm:pt>
    <dgm:pt modelId="{1BFED7D2-27CD-4AB7-97EC-4DBBEBE72273}" type="sibTrans" cxnId="{5DFF7B0A-C349-4CEF-998B-EE8EA09C110E}">
      <dgm:prSet/>
      <dgm:spPr/>
      <dgm:t>
        <a:bodyPr/>
        <a:lstStyle/>
        <a:p>
          <a:endParaRPr lang="es-CL" sz="1000"/>
        </a:p>
      </dgm:t>
    </dgm:pt>
    <dgm:pt modelId="{EB45ADFE-5142-44A7-BA23-1233FEE6B2E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 b="1" dirty="0">
              <a:solidFill>
                <a:schemeClr val="tx1"/>
              </a:solidFill>
            </a:rPr>
            <a:t>Gestión de Proyectos</a:t>
          </a:r>
        </a:p>
      </dgm:t>
    </dgm:pt>
    <dgm:pt modelId="{06B2A5E3-7B06-4D55-8F78-715F9E89D1AF}" type="parTrans" cxnId="{D367F834-692B-4579-B970-AEA68AE4C2AB}">
      <dgm:prSet custT="1"/>
      <dgm:spPr/>
      <dgm:t>
        <a:bodyPr/>
        <a:lstStyle/>
        <a:p>
          <a:endParaRPr lang="es-CL" sz="1000"/>
        </a:p>
      </dgm:t>
    </dgm:pt>
    <dgm:pt modelId="{2A1E919E-F865-4595-9CBE-2D443C1E4C43}" type="sibTrans" cxnId="{D367F834-692B-4579-B970-AEA68AE4C2AB}">
      <dgm:prSet/>
      <dgm:spPr/>
      <dgm:t>
        <a:bodyPr/>
        <a:lstStyle/>
        <a:p>
          <a:endParaRPr lang="es-CL" sz="1000"/>
        </a:p>
      </dgm:t>
    </dgm:pt>
    <dgm:pt modelId="{7FDA6879-DE1D-48E9-B372-B592E79BCA5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Indicadores</a:t>
          </a:r>
          <a:endParaRPr lang="es-CL" sz="1000" dirty="0"/>
        </a:p>
      </dgm:t>
    </dgm:pt>
    <dgm:pt modelId="{56948890-7F29-48DB-8B94-5598803B7957}" type="parTrans" cxnId="{53F018EA-FB96-44AE-8F87-F9421656A947}">
      <dgm:prSet custT="1"/>
      <dgm:spPr/>
      <dgm:t>
        <a:bodyPr/>
        <a:lstStyle/>
        <a:p>
          <a:endParaRPr lang="es-CL" sz="1000"/>
        </a:p>
      </dgm:t>
    </dgm:pt>
    <dgm:pt modelId="{7EE10814-20FC-48DB-B8B5-EF217D2A83CB}" type="sibTrans" cxnId="{53F018EA-FB96-44AE-8F87-F9421656A947}">
      <dgm:prSet/>
      <dgm:spPr/>
      <dgm:t>
        <a:bodyPr/>
        <a:lstStyle/>
        <a:p>
          <a:endParaRPr lang="es-CL" sz="1000"/>
        </a:p>
      </dgm:t>
    </dgm:pt>
    <dgm:pt modelId="{B2D26725-BD03-4551-B696-BFA0A3FFCE16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Postulaciones</a:t>
          </a:r>
          <a:endParaRPr lang="es-CL" sz="1000" b="1" dirty="0">
            <a:solidFill>
              <a:schemeClr val="tx1"/>
            </a:solidFill>
          </a:endParaRPr>
        </a:p>
      </dgm:t>
    </dgm:pt>
    <dgm:pt modelId="{FB52D84A-10D2-4D27-BC44-77D10135AE4F}" type="parTrans" cxnId="{771D3DF3-8DF6-414F-92EE-65CC2591F6A9}">
      <dgm:prSet custT="1"/>
      <dgm:spPr/>
      <dgm:t>
        <a:bodyPr/>
        <a:lstStyle/>
        <a:p>
          <a:endParaRPr lang="es-CL" sz="1000"/>
        </a:p>
      </dgm:t>
    </dgm:pt>
    <dgm:pt modelId="{101DAA1A-66CD-4009-9EA0-A5322141AF34}" type="sibTrans" cxnId="{771D3DF3-8DF6-414F-92EE-65CC2591F6A9}">
      <dgm:prSet/>
      <dgm:spPr/>
      <dgm:t>
        <a:bodyPr/>
        <a:lstStyle/>
        <a:p>
          <a:endParaRPr lang="es-CL" sz="1000"/>
        </a:p>
      </dgm:t>
    </dgm:pt>
    <dgm:pt modelId="{B8D76515-68FD-40A2-A0CC-9D93A942853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Proyectos</a:t>
          </a:r>
          <a:endParaRPr lang="es-CL" sz="1000" dirty="0"/>
        </a:p>
      </dgm:t>
    </dgm:pt>
    <dgm:pt modelId="{1B65EB4A-2FBD-468F-84D9-DBE566568EE4}" type="parTrans" cxnId="{34E3E5AB-D149-4769-956A-1982849A38E1}">
      <dgm:prSet custT="1"/>
      <dgm:spPr/>
      <dgm:t>
        <a:bodyPr/>
        <a:lstStyle/>
        <a:p>
          <a:endParaRPr lang="es-CL" sz="1000"/>
        </a:p>
      </dgm:t>
    </dgm:pt>
    <dgm:pt modelId="{16C0CBA6-B01D-46F3-89F9-AC78341B89EF}" type="sibTrans" cxnId="{34E3E5AB-D149-4769-956A-1982849A38E1}">
      <dgm:prSet/>
      <dgm:spPr/>
      <dgm:t>
        <a:bodyPr/>
        <a:lstStyle/>
        <a:p>
          <a:endParaRPr lang="es-CL" sz="1000"/>
        </a:p>
      </dgm:t>
    </dgm:pt>
    <dgm:pt modelId="{8A6AF883-2A89-4A7F-AA78-187F1E6E577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Solicitudes</a:t>
          </a:r>
          <a:endParaRPr lang="es-CL" sz="1000" dirty="0"/>
        </a:p>
      </dgm:t>
    </dgm:pt>
    <dgm:pt modelId="{24DB6B14-B3ED-4EFC-9E52-912F0B4FBB36}" type="parTrans" cxnId="{BF7C0A97-59C7-432E-B5E8-68AAEDFF38C3}">
      <dgm:prSet custT="1"/>
      <dgm:spPr/>
      <dgm:t>
        <a:bodyPr/>
        <a:lstStyle/>
        <a:p>
          <a:endParaRPr lang="es-CL" sz="1000"/>
        </a:p>
      </dgm:t>
    </dgm:pt>
    <dgm:pt modelId="{B0185778-63B6-4FBF-BDFC-79DCDEDFE5BB}" type="sibTrans" cxnId="{BF7C0A97-59C7-432E-B5E8-68AAEDFF38C3}">
      <dgm:prSet/>
      <dgm:spPr/>
      <dgm:t>
        <a:bodyPr/>
        <a:lstStyle/>
        <a:p>
          <a:endParaRPr lang="es-CL" sz="1000"/>
        </a:p>
      </dgm:t>
    </dgm:pt>
    <dgm:pt modelId="{A799F4FB-7ABC-49F4-8691-AB3F82E2EDE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Resumen de Datos</a:t>
          </a:r>
          <a:endParaRPr lang="es-CL" sz="1000" dirty="0"/>
        </a:p>
      </dgm:t>
    </dgm:pt>
    <dgm:pt modelId="{2A577475-7CB0-477B-9361-79BBF3E5AA0F}" type="parTrans" cxnId="{C289D8B7-D51F-4DF8-978B-69E0C45F09B6}">
      <dgm:prSet custT="1"/>
      <dgm:spPr/>
      <dgm:t>
        <a:bodyPr/>
        <a:lstStyle/>
        <a:p>
          <a:endParaRPr lang="es-CL" sz="1000"/>
        </a:p>
      </dgm:t>
    </dgm:pt>
    <dgm:pt modelId="{CFF34875-239D-44FB-B679-04E5B55993E9}" type="sibTrans" cxnId="{C289D8B7-D51F-4DF8-978B-69E0C45F09B6}">
      <dgm:prSet/>
      <dgm:spPr/>
      <dgm:t>
        <a:bodyPr/>
        <a:lstStyle/>
        <a:p>
          <a:endParaRPr lang="es-CL" sz="1000"/>
        </a:p>
      </dgm:t>
    </dgm:pt>
    <dgm:pt modelId="{4594EFDB-316D-4EB9-88D8-3C9954E1749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Agencias y CRDP</a:t>
          </a:r>
          <a:endParaRPr lang="es-CL" sz="1000" dirty="0"/>
        </a:p>
      </dgm:t>
    </dgm:pt>
    <dgm:pt modelId="{93A41435-8F50-4045-AFEB-15DB3623E193}" type="parTrans" cxnId="{96F22AC9-4EEB-45BE-BA31-72740A479991}">
      <dgm:prSet custT="1"/>
      <dgm:spPr/>
      <dgm:t>
        <a:bodyPr/>
        <a:lstStyle/>
        <a:p>
          <a:endParaRPr lang="es-CL" sz="1000"/>
        </a:p>
      </dgm:t>
    </dgm:pt>
    <dgm:pt modelId="{BCB69C0F-8B7B-4CD9-BC47-F5C296769F4E}" type="sibTrans" cxnId="{96F22AC9-4EEB-45BE-BA31-72740A479991}">
      <dgm:prSet/>
      <dgm:spPr/>
      <dgm:t>
        <a:bodyPr/>
        <a:lstStyle/>
        <a:p>
          <a:endParaRPr lang="es-CL" sz="1000"/>
        </a:p>
      </dgm:t>
    </dgm:pt>
    <dgm:pt modelId="{A386E894-1088-4CEC-BC0B-204B84B411B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Histórico</a:t>
          </a:r>
          <a:endParaRPr lang="es-CL" sz="1000" dirty="0"/>
        </a:p>
      </dgm:t>
    </dgm:pt>
    <dgm:pt modelId="{AECA5477-3D53-44EE-AFE0-1780A2CC7023}" type="parTrans" cxnId="{EAC4BD66-FEDB-4224-9251-960518DE1051}">
      <dgm:prSet custT="1"/>
      <dgm:spPr/>
      <dgm:t>
        <a:bodyPr/>
        <a:lstStyle/>
        <a:p>
          <a:endParaRPr lang="es-CL" sz="1000"/>
        </a:p>
      </dgm:t>
    </dgm:pt>
    <dgm:pt modelId="{36D23984-F12A-4B61-BF09-45BB5413ED2F}" type="sibTrans" cxnId="{EAC4BD66-FEDB-4224-9251-960518DE1051}">
      <dgm:prSet/>
      <dgm:spPr/>
      <dgm:t>
        <a:bodyPr/>
        <a:lstStyle/>
        <a:p>
          <a:endParaRPr lang="es-CL" sz="1000"/>
        </a:p>
      </dgm:t>
    </dgm:pt>
    <dgm:pt modelId="{7A65BB88-A794-42B0-9540-312A730A028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Mis Postulaciones: Lista de Postulaciones creadas </a:t>
          </a:r>
          <a:endParaRPr lang="es-CL" sz="1000" b="1" dirty="0">
            <a:solidFill>
              <a:schemeClr val="tx1"/>
            </a:solidFill>
          </a:endParaRPr>
        </a:p>
      </dgm:t>
    </dgm:pt>
    <dgm:pt modelId="{FA9AA01E-FCB1-41F2-8097-6787E0649EA1}" type="parTrans" cxnId="{6B89DE32-A49E-4C31-B999-7929DBF3AFF7}">
      <dgm:prSet custT="1"/>
      <dgm:spPr/>
      <dgm:t>
        <a:bodyPr/>
        <a:lstStyle/>
        <a:p>
          <a:endParaRPr lang="es-CL" sz="1000"/>
        </a:p>
      </dgm:t>
    </dgm:pt>
    <dgm:pt modelId="{30F05881-7E28-47CF-A76E-7F7E8E40AFD9}" type="sibTrans" cxnId="{6B89DE32-A49E-4C31-B999-7929DBF3AFF7}">
      <dgm:prSet/>
      <dgm:spPr/>
      <dgm:t>
        <a:bodyPr/>
        <a:lstStyle/>
        <a:p>
          <a:endParaRPr lang="es-CL" sz="1000"/>
        </a:p>
      </dgm:t>
    </dgm:pt>
    <dgm:pt modelId="{20F6236D-0C07-4DEA-82FA-355BCB3B555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Portafolio de Proyectos</a:t>
          </a:r>
          <a:endParaRPr lang="es-CL" sz="1000" dirty="0"/>
        </a:p>
      </dgm:t>
    </dgm:pt>
    <dgm:pt modelId="{61F0401D-2FD0-493B-8D7E-E464CE51C468}" type="parTrans" cxnId="{2730F538-CDD5-4ABD-BAD7-5A35664C3E46}">
      <dgm:prSet custT="1"/>
      <dgm:spPr/>
      <dgm:t>
        <a:bodyPr/>
        <a:lstStyle/>
        <a:p>
          <a:endParaRPr lang="es-CL" sz="1000"/>
        </a:p>
      </dgm:t>
    </dgm:pt>
    <dgm:pt modelId="{FB6B4633-2214-4EBD-A5BB-7C76750F3725}" type="sibTrans" cxnId="{2730F538-CDD5-4ABD-BAD7-5A35664C3E46}">
      <dgm:prSet/>
      <dgm:spPr/>
      <dgm:t>
        <a:bodyPr/>
        <a:lstStyle/>
        <a:p>
          <a:endParaRPr lang="es-CL" sz="1000"/>
        </a:p>
      </dgm:t>
    </dgm:pt>
    <dgm:pt modelId="{33E0A994-C7EF-4D18-B861-E2B8DF8C8F2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Mis Solicitudes</a:t>
          </a:r>
          <a:endParaRPr lang="es-CL" sz="1000" dirty="0"/>
        </a:p>
      </dgm:t>
    </dgm:pt>
    <dgm:pt modelId="{A61936CD-174A-453A-A7E7-532A69137A33}" type="parTrans" cxnId="{24E17BA0-CCEE-4448-BA45-42D1DCC04FEA}">
      <dgm:prSet custT="1"/>
      <dgm:spPr/>
      <dgm:t>
        <a:bodyPr/>
        <a:lstStyle/>
        <a:p>
          <a:endParaRPr lang="es-CL" sz="1000"/>
        </a:p>
      </dgm:t>
    </dgm:pt>
    <dgm:pt modelId="{2CA08BD3-48E5-4B1E-A371-6F838CDBBC18}" type="sibTrans" cxnId="{24E17BA0-CCEE-4448-BA45-42D1DCC04FEA}">
      <dgm:prSet/>
      <dgm:spPr/>
      <dgm:t>
        <a:bodyPr/>
        <a:lstStyle/>
        <a:p>
          <a:endParaRPr lang="es-CL" sz="1000"/>
        </a:p>
      </dgm:t>
    </dgm:pt>
    <dgm:pt modelId="{97570C33-69AB-4D1B-8633-CA2E73FA725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Lista de postulaciones creadas</a:t>
          </a:r>
          <a:endParaRPr lang="es-CL" sz="1000" dirty="0"/>
        </a:p>
      </dgm:t>
    </dgm:pt>
    <dgm:pt modelId="{2CA71344-05FA-4787-80DC-DAA33BF4334A}" type="parTrans" cxnId="{59FEBFFB-0411-4D98-9BD7-3D84032B9A56}">
      <dgm:prSet custT="1"/>
      <dgm:spPr/>
      <dgm:t>
        <a:bodyPr/>
        <a:lstStyle/>
        <a:p>
          <a:endParaRPr lang="es-CL" sz="1000"/>
        </a:p>
      </dgm:t>
    </dgm:pt>
    <dgm:pt modelId="{DACF2F64-7A5F-4621-B824-420770A2360B}" type="sibTrans" cxnId="{59FEBFFB-0411-4D98-9BD7-3D84032B9A56}">
      <dgm:prSet/>
      <dgm:spPr/>
      <dgm:t>
        <a:bodyPr/>
        <a:lstStyle/>
        <a:p>
          <a:endParaRPr lang="es-CL" sz="1000"/>
        </a:p>
      </dgm:t>
    </dgm:pt>
    <dgm:pt modelId="{70E68A0E-9B2F-48AE-8C86-B90A48BD896B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Agregar postulación </a:t>
          </a:r>
          <a:endParaRPr lang="es-CL" sz="1000" b="1" dirty="0">
            <a:solidFill>
              <a:schemeClr val="tx1"/>
            </a:solidFill>
          </a:endParaRPr>
        </a:p>
      </dgm:t>
    </dgm:pt>
    <dgm:pt modelId="{B142B30D-2128-478D-989C-2A7E4F7CC127}" type="parTrans" cxnId="{F87E73D3-7981-4F27-B2DF-C54CE7C288E8}">
      <dgm:prSet custT="1"/>
      <dgm:spPr/>
      <dgm:t>
        <a:bodyPr/>
        <a:lstStyle/>
        <a:p>
          <a:endParaRPr lang="es-CL" sz="1000"/>
        </a:p>
      </dgm:t>
    </dgm:pt>
    <dgm:pt modelId="{2370048F-F13E-48A2-B198-CE23DC9EB391}" type="sibTrans" cxnId="{F87E73D3-7981-4F27-B2DF-C54CE7C288E8}">
      <dgm:prSet/>
      <dgm:spPr/>
      <dgm:t>
        <a:bodyPr/>
        <a:lstStyle/>
        <a:p>
          <a:endParaRPr lang="es-CL" sz="1000"/>
        </a:p>
      </dgm:t>
    </dgm:pt>
    <dgm:pt modelId="{9A203DA6-006D-4E9A-A1D1-BF9D70EB36C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L" sz="1000"/>
            <a:t>Código FIC/ Nombre/Institución/ Responsable/Teléfono/Email/ Estado </a:t>
          </a:r>
          <a:endParaRPr lang="es-CL" sz="1000" dirty="0"/>
        </a:p>
      </dgm:t>
    </dgm:pt>
    <dgm:pt modelId="{99DB814C-6544-4267-B540-34BF7FF82F50}" type="parTrans" cxnId="{8539FD9E-BC73-44BC-A133-1F973C700925}">
      <dgm:prSet custT="1"/>
      <dgm:spPr/>
      <dgm:t>
        <a:bodyPr/>
        <a:lstStyle/>
        <a:p>
          <a:endParaRPr lang="es-CL" sz="1000"/>
        </a:p>
      </dgm:t>
    </dgm:pt>
    <dgm:pt modelId="{7DF3AAAA-312B-460B-BE88-4EB896C3042A}" type="sibTrans" cxnId="{8539FD9E-BC73-44BC-A133-1F973C700925}">
      <dgm:prSet/>
      <dgm:spPr/>
      <dgm:t>
        <a:bodyPr/>
        <a:lstStyle/>
        <a:p>
          <a:endParaRPr lang="es-CL" sz="1000"/>
        </a:p>
      </dgm:t>
    </dgm:pt>
    <dgm:pt modelId="{2C1B5E1B-FB49-444F-BDF4-78739E62A039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>
              <a:solidFill>
                <a:schemeClr val="tx1"/>
              </a:solidFill>
            </a:rPr>
            <a:t>FORMULARIO DE PRESENTACION CONCURSO FIC</a:t>
          </a:r>
        </a:p>
        <a:p>
          <a:endParaRPr lang="es-CL" sz="1000" b="1">
            <a:solidFill>
              <a:schemeClr val="tx1"/>
            </a:solidFill>
          </a:endParaRPr>
        </a:p>
        <a:p>
          <a:r>
            <a:rPr lang="es-CL" sz="900" b="1">
              <a:solidFill>
                <a:schemeClr val="tx1"/>
              </a:solidFill>
            </a:rPr>
            <a:t>1. Identificación del proyecto</a:t>
          </a:r>
        </a:p>
        <a:p>
          <a:r>
            <a:rPr lang="es-CL" sz="900" b="1">
              <a:solidFill>
                <a:schemeClr val="tx1"/>
              </a:solidFill>
            </a:rPr>
            <a:t>2. Identificación del responsable del Proyecto</a:t>
          </a:r>
        </a:p>
        <a:p>
          <a:r>
            <a:rPr lang="es-CL" sz="900" b="1">
              <a:solidFill>
                <a:schemeClr val="tx1"/>
              </a:solidFill>
            </a:rPr>
            <a:t>3.Alcance Regional</a:t>
          </a:r>
        </a:p>
        <a:p>
          <a:r>
            <a:rPr lang="es-CL" sz="900" b="1">
              <a:solidFill>
                <a:schemeClr val="tx1"/>
              </a:solidFill>
            </a:rPr>
            <a:t>4. Objetivos del Proyecto</a:t>
          </a:r>
        </a:p>
        <a:p>
          <a:r>
            <a:rPr lang="es-CL" sz="900" b="1">
              <a:solidFill>
                <a:schemeClr val="tx1"/>
              </a:solidFill>
            </a:rPr>
            <a:t>5. Presupuesto y plazo</a:t>
          </a:r>
        </a:p>
        <a:p>
          <a:endParaRPr lang="es-CL" sz="1000" b="1" dirty="0">
            <a:solidFill>
              <a:schemeClr val="tx1"/>
            </a:solidFill>
          </a:endParaRPr>
        </a:p>
      </dgm:t>
    </dgm:pt>
    <dgm:pt modelId="{BC5BC4B3-5D13-42CD-9EA9-074F360AB172}" type="parTrans" cxnId="{109B4B61-AD74-4C7C-A81D-885F6E527995}">
      <dgm:prSet custT="1"/>
      <dgm:spPr/>
      <dgm:t>
        <a:bodyPr/>
        <a:lstStyle/>
        <a:p>
          <a:endParaRPr lang="es-CL" sz="1000"/>
        </a:p>
      </dgm:t>
    </dgm:pt>
    <dgm:pt modelId="{EA4F2A60-E205-4952-89D8-4FCBD628A0FC}" type="sibTrans" cxnId="{109B4B61-AD74-4C7C-A81D-885F6E527995}">
      <dgm:prSet/>
      <dgm:spPr/>
      <dgm:t>
        <a:bodyPr/>
        <a:lstStyle/>
        <a:p>
          <a:endParaRPr lang="es-CL" sz="1000"/>
        </a:p>
      </dgm:t>
    </dgm:pt>
    <dgm:pt modelId="{B09688C8-CF2E-4A97-925B-E7946EE5D7F9}" type="pres">
      <dgm:prSet presAssocID="{B8B86494-6306-4128-AC9C-4D69367A35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DB6D98F-B6BD-4B95-8F98-B15D0F7CB607}" type="pres">
      <dgm:prSet presAssocID="{C6BE6F27-4CE3-4B25-AEAA-82D1212AB605}" presName="root1" presStyleCnt="0"/>
      <dgm:spPr/>
    </dgm:pt>
    <dgm:pt modelId="{F6C8FB5B-F6E5-4B6A-A4BD-0AD1AE240B6C}" type="pres">
      <dgm:prSet presAssocID="{C6BE6F27-4CE3-4B25-AEAA-82D1212AB605}" presName="LevelOneTextNode" presStyleLbl="node0" presStyleIdx="0" presStyleCnt="1" custScaleX="119335" custScaleY="2972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3379075-66C7-4EC8-8189-BDED8BF2EF41}" type="pres">
      <dgm:prSet presAssocID="{C6BE6F27-4CE3-4B25-AEAA-82D1212AB605}" presName="level2hierChild" presStyleCnt="0"/>
      <dgm:spPr/>
    </dgm:pt>
    <dgm:pt modelId="{8F05C9CA-643B-4B63-9CFE-6BADB59CE91A}" type="pres">
      <dgm:prSet presAssocID="{871B8823-F222-49F6-B107-7D8279FE8096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0EB7693C-3AF7-4DBD-9C41-045D20D4E411}" type="pres">
      <dgm:prSet presAssocID="{871B8823-F222-49F6-B107-7D8279FE8096}" presName="connTx" presStyleLbl="parChTrans1D2" presStyleIdx="0" presStyleCnt="2"/>
      <dgm:spPr/>
      <dgm:t>
        <a:bodyPr/>
        <a:lstStyle/>
        <a:p>
          <a:endParaRPr lang="es-CL"/>
        </a:p>
      </dgm:t>
    </dgm:pt>
    <dgm:pt modelId="{CD312EEF-BD9B-4E04-9433-121A6F4735BE}" type="pres">
      <dgm:prSet presAssocID="{5B03C1F5-3FC3-4A99-A0E8-6DCE79C3C331}" presName="root2" presStyleCnt="0"/>
      <dgm:spPr/>
    </dgm:pt>
    <dgm:pt modelId="{20DEA26D-DCAD-412E-8BFF-AB7778E181ED}" type="pres">
      <dgm:prSet presAssocID="{5B03C1F5-3FC3-4A99-A0E8-6DCE79C3C33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195BC0E-AAEA-4F71-A70F-15A9C0964B7C}" type="pres">
      <dgm:prSet presAssocID="{5B03C1F5-3FC3-4A99-A0E8-6DCE79C3C331}" presName="level3hierChild" presStyleCnt="0"/>
      <dgm:spPr/>
    </dgm:pt>
    <dgm:pt modelId="{83058653-81BD-4FAB-BDE4-307BB0D66BE5}" type="pres">
      <dgm:prSet presAssocID="{06B2A5E3-7B06-4D55-8F78-715F9E89D1AF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9DBFD1C1-5272-41E6-907A-E55A8FC1F8A7}" type="pres">
      <dgm:prSet presAssocID="{06B2A5E3-7B06-4D55-8F78-715F9E89D1AF}" presName="connTx" presStyleLbl="parChTrans1D2" presStyleIdx="1" presStyleCnt="2"/>
      <dgm:spPr/>
      <dgm:t>
        <a:bodyPr/>
        <a:lstStyle/>
        <a:p>
          <a:endParaRPr lang="es-CL"/>
        </a:p>
      </dgm:t>
    </dgm:pt>
    <dgm:pt modelId="{147FBACA-10F4-4693-9A25-2C7D7AC67ED1}" type="pres">
      <dgm:prSet presAssocID="{EB45ADFE-5142-44A7-BA23-1233FEE6B2E5}" presName="root2" presStyleCnt="0"/>
      <dgm:spPr/>
    </dgm:pt>
    <dgm:pt modelId="{ED0D2D57-514D-48A1-A59B-C289FF20BA20}" type="pres">
      <dgm:prSet presAssocID="{EB45ADFE-5142-44A7-BA23-1233FEE6B2E5}" presName="LevelTwoTextNode" presStyleLbl="node2" presStyleIdx="1" presStyleCnt="2" custLinFactNeighborX="-311" custLinFactNeighborY="101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6A4103D-7687-43CB-98E2-1F5DE08AF99F}" type="pres">
      <dgm:prSet presAssocID="{EB45ADFE-5142-44A7-BA23-1233FEE6B2E5}" presName="level3hierChild" presStyleCnt="0"/>
      <dgm:spPr/>
    </dgm:pt>
    <dgm:pt modelId="{1F88A4DF-38D1-4345-B442-7A37985C5BB3}" type="pres">
      <dgm:prSet presAssocID="{56948890-7F29-48DB-8B94-5598803B7957}" presName="conn2-1" presStyleLbl="parChTrans1D3" presStyleIdx="0" presStyleCnt="4"/>
      <dgm:spPr/>
      <dgm:t>
        <a:bodyPr/>
        <a:lstStyle/>
        <a:p>
          <a:endParaRPr lang="es-CL"/>
        </a:p>
      </dgm:t>
    </dgm:pt>
    <dgm:pt modelId="{BB6385B1-01B3-4368-8058-7A105CD78593}" type="pres">
      <dgm:prSet presAssocID="{56948890-7F29-48DB-8B94-5598803B7957}" presName="connTx" presStyleLbl="parChTrans1D3" presStyleIdx="0" presStyleCnt="4"/>
      <dgm:spPr/>
      <dgm:t>
        <a:bodyPr/>
        <a:lstStyle/>
        <a:p>
          <a:endParaRPr lang="es-CL"/>
        </a:p>
      </dgm:t>
    </dgm:pt>
    <dgm:pt modelId="{90B99EB0-1D86-41E4-BDEC-548A54FE9CFC}" type="pres">
      <dgm:prSet presAssocID="{7FDA6879-DE1D-48E9-B372-B592E79BCA50}" presName="root2" presStyleCnt="0"/>
      <dgm:spPr/>
    </dgm:pt>
    <dgm:pt modelId="{B708BE1C-FB93-47B6-BC4A-BB038CE79504}" type="pres">
      <dgm:prSet presAssocID="{7FDA6879-DE1D-48E9-B372-B592E79BCA5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7E3E794-3FE8-4A74-B866-3DD32698D83D}" type="pres">
      <dgm:prSet presAssocID="{7FDA6879-DE1D-48E9-B372-B592E79BCA50}" presName="level3hierChild" presStyleCnt="0"/>
      <dgm:spPr/>
    </dgm:pt>
    <dgm:pt modelId="{B5FB8980-5825-492F-83A4-436E1670B1EB}" type="pres">
      <dgm:prSet presAssocID="{2A577475-7CB0-477B-9361-79BBF3E5AA0F}" presName="conn2-1" presStyleLbl="parChTrans1D4" presStyleIdx="0" presStyleCnt="10"/>
      <dgm:spPr/>
      <dgm:t>
        <a:bodyPr/>
        <a:lstStyle/>
        <a:p>
          <a:endParaRPr lang="es-CL"/>
        </a:p>
      </dgm:t>
    </dgm:pt>
    <dgm:pt modelId="{9ABBD8F8-2826-4951-97FF-B2E803FA86CB}" type="pres">
      <dgm:prSet presAssocID="{2A577475-7CB0-477B-9361-79BBF3E5AA0F}" presName="connTx" presStyleLbl="parChTrans1D4" presStyleIdx="0" presStyleCnt="10"/>
      <dgm:spPr/>
      <dgm:t>
        <a:bodyPr/>
        <a:lstStyle/>
        <a:p>
          <a:endParaRPr lang="es-CL"/>
        </a:p>
      </dgm:t>
    </dgm:pt>
    <dgm:pt modelId="{62E94257-5B7A-4903-B801-389940EF1DA1}" type="pres">
      <dgm:prSet presAssocID="{A799F4FB-7ABC-49F4-8691-AB3F82E2EDE1}" presName="root2" presStyleCnt="0"/>
      <dgm:spPr/>
    </dgm:pt>
    <dgm:pt modelId="{637609B9-C2BC-4AEE-98D1-CC8B40691FB0}" type="pres">
      <dgm:prSet presAssocID="{A799F4FB-7ABC-49F4-8691-AB3F82E2EDE1}" presName="LevelTwoTextNode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42AB3D4-5164-48FA-9D12-7B6F71C65E73}" type="pres">
      <dgm:prSet presAssocID="{A799F4FB-7ABC-49F4-8691-AB3F82E2EDE1}" presName="level3hierChild" presStyleCnt="0"/>
      <dgm:spPr/>
    </dgm:pt>
    <dgm:pt modelId="{43933BC4-5759-40CF-9D65-AF08E37B1FB6}" type="pres">
      <dgm:prSet presAssocID="{93A41435-8F50-4045-AFEB-15DB3623E193}" presName="conn2-1" presStyleLbl="parChTrans1D4" presStyleIdx="1" presStyleCnt="10"/>
      <dgm:spPr/>
      <dgm:t>
        <a:bodyPr/>
        <a:lstStyle/>
        <a:p>
          <a:endParaRPr lang="es-CL"/>
        </a:p>
      </dgm:t>
    </dgm:pt>
    <dgm:pt modelId="{868135F9-3DCC-49CE-B248-D1DE43663C8E}" type="pres">
      <dgm:prSet presAssocID="{93A41435-8F50-4045-AFEB-15DB3623E193}" presName="connTx" presStyleLbl="parChTrans1D4" presStyleIdx="1" presStyleCnt="10"/>
      <dgm:spPr/>
      <dgm:t>
        <a:bodyPr/>
        <a:lstStyle/>
        <a:p>
          <a:endParaRPr lang="es-CL"/>
        </a:p>
      </dgm:t>
    </dgm:pt>
    <dgm:pt modelId="{DF7FFDE2-48BD-4436-984B-A66DF2C0B036}" type="pres">
      <dgm:prSet presAssocID="{4594EFDB-316D-4EB9-88D8-3C9954E17494}" presName="root2" presStyleCnt="0"/>
      <dgm:spPr/>
    </dgm:pt>
    <dgm:pt modelId="{02F2FD59-2853-494E-AFB3-C76B24E39FB4}" type="pres">
      <dgm:prSet presAssocID="{4594EFDB-316D-4EB9-88D8-3C9954E17494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0369CED-7EDD-4780-90A7-837E67186CE2}" type="pres">
      <dgm:prSet presAssocID="{4594EFDB-316D-4EB9-88D8-3C9954E17494}" presName="level3hierChild" presStyleCnt="0"/>
      <dgm:spPr/>
    </dgm:pt>
    <dgm:pt modelId="{A500CA17-C9DE-4134-BAC5-73FF07DB4905}" type="pres">
      <dgm:prSet presAssocID="{AECA5477-3D53-44EE-AFE0-1780A2CC7023}" presName="conn2-1" presStyleLbl="parChTrans1D4" presStyleIdx="2" presStyleCnt="10"/>
      <dgm:spPr/>
      <dgm:t>
        <a:bodyPr/>
        <a:lstStyle/>
        <a:p>
          <a:endParaRPr lang="es-CL"/>
        </a:p>
      </dgm:t>
    </dgm:pt>
    <dgm:pt modelId="{9E2445B3-A2BB-400A-B9F1-8BEF4AF92598}" type="pres">
      <dgm:prSet presAssocID="{AECA5477-3D53-44EE-AFE0-1780A2CC7023}" presName="connTx" presStyleLbl="parChTrans1D4" presStyleIdx="2" presStyleCnt="10"/>
      <dgm:spPr/>
      <dgm:t>
        <a:bodyPr/>
        <a:lstStyle/>
        <a:p>
          <a:endParaRPr lang="es-CL"/>
        </a:p>
      </dgm:t>
    </dgm:pt>
    <dgm:pt modelId="{606282A8-9E7A-4D31-AA52-F30244B7AE4E}" type="pres">
      <dgm:prSet presAssocID="{A386E894-1088-4CEC-BC0B-204B84B411B4}" presName="root2" presStyleCnt="0"/>
      <dgm:spPr/>
    </dgm:pt>
    <dgm:pt modelId="{8F81DF62-FC64-439E-B895-3E93A846256E}" type="pres">
      <dgm:prSet presAssocID="{A386E894-1088-4CEC-BC0B-204B84B411B4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85DB8CD-CBCA-4FEA-B125-ADED40367243}" type="pres">
      <dgm:prSet presAssocID="{A386E894-1088-4CEC-BC0B-204B84B411B4}" presName="level3hierChild" presStyleCnt="0"/>
      <dgm:spPr/>
    </dgm:pt>
    <dgm:pt modelId="{8F9AB21B-4C8B-4311-BA22-00B85121C71B}" type="pres">
      <dgm:prSet presAssocID="{FB52D84A-10D2-4D27-BC44-77D10135AE4F}" presName="conn2-1" presStyleLbl="parChTrans1D3" presStyleIdx="1" presStyleCnt="4"/>
      <dgm:spPr/>
      <dgm:t>
        <a:bodyPr/>
        <a:lstStyle/>
        <a:p>
          <a:endParaRPr lang="es-CL"/>
        </a:p>
      </dgm:t>
    </dgm:pt>
    <dgm:pt modelId="{48234661-FAE2-4E8D-8DDC-6D904F192BF4}" type="pres">
      <dgm:prSet presAssocID="{FB52D84A-10D2-4D27-BC44-77D10135AE4F}" presName="connTx" presStyleLbl="parChTrans1D3" presStyleIdx="1" presStyleCnt="4"/>
      <dgm:spPr/>
      <dgm:t>
        <a:bodyPr/>
        <a:lstStyle/>
        <a:p>
          <a:endParaRPr lang="es-CL"/>
        </a:p>
      </dgm:t>
    </dgm:pt>
    <dgm:pt modelId="{1FCDB62B-E79D-4093-87C2-E883714A5660}" type="pres">
      <dgm:prSet presAssocID="{B2D26725-BD03-4551-B696-BFA0A3FFCE16}" presName="root2" presStyleCnt="0"/>
      <dgm:spPr/>
    </dgm:pt>
    <dgm:pt modelId="{D75DCA61-D8CB-4A0B-8125-D221C2DBEB4C}" type="pres">
      <dgm:prSet presAssocID="{B2D26725-BD03-4551-B696-BFA0A3FFCE1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6E3F995-39F6-474F-A363-29AA518E18C5}" type="pres">
      <dgm:prSet presAssocID="{B2D26725-BD03-4551-B696-BFA0A3FFCE16}" presName="level3hierChild" presStyleCnt="0"/>
      <dgm:spPr/>
    </dgm:pt>
    <dgm:pt modelId="{18E66062-0043-4678-9846-61CED1F367EB}" type="pres">
      <dgm:prSet presAssocID="{FA9AA01E-FCB1-41F2-8097-6787E0649EA1}" presName="conn2-1" presStyleLbl="parChTrans1D4" presStyleIdx="3" presStyleCnt="10"/>
      <dgm:spPr/>
      <dgm:t>
        <a:bodyPr/>
        <a:lstStyle/>
        <a:p>
          <a:endParaRPr lang="es-CL"/>
        </a:p>
      </dgm:t>
    </dgm:pt>
    <dgm:pt modelId="{33A4E208-AD73-43AB-AFBC-96A57264E0C0}" type="pres">
      <dgm:prSet presAssocID="{FA9AA01E-FCB1-41F2-8097-6787E0649EA1}" presName="connTx" presStyleLbl="parChTrans1D4" presStyleIdx="3" presStyleCnt="10"/>
      <dgm:spPr/>
      <dgm:t>
        <a:bodyPr/>
        <a:lstStyle/>
        <a:p>
          <a:endParaRPr lang="es-CL"/>
        </a:p>
      </dgm:t>
    </dgm:pt>
    <dgm:pt modelId="{3AE32053-B048-4D00-B8FB-A1002FFCCBAC}" type="pres">
      <dgm:prSet presAssocID="{7A65BB88-A794-42B0-9540-312A730A0288}" presName="root2" presStyleCnt="0"/>
      <dgm:spPr/>
    </dgm:pt>
    <dgm:pt modelId="{273C4363-A244-4316-813E-137A273D7B8C}" type="pres">
      <dgm:prSet presAssocID="{7A65BB88-A794-42B0-9540-312A730A0288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E79B9DB-BAE2-4145-9DD2-29ECFB0B62B0}" type="pres">
      <dgm:prSet presAssocID="{7A65BB88-A794-42B0-9540-312A730A0288}" presName="level3hierChild" presStyleCnt="0"/>
      <dgm:spPr/>
    </dgm:pt>
    <dgm:pt modelId="{3F54A4E3-D1D0-4392-9000-BA49D2F3EF63}" type="pres">
      <dgm:prSet presAssocID="{2CA71344-05FA-4787-80DC-DAA33BF4334A}" presName="conn2-1" presStyleLbl="parChTrans1D4" presStyleIdx="4" presStyleCnt="10"/>
      <dgm:spPr/>
      <dgm:t>
        <a:bodyPr/>
        <a:lstStyle/>
        <a:p>
          <a:endParaRPr lang="es-CL"/>
        </a:p>
      </dgm:t>
    </dgm:pt>
    <dgm:pt modelId="{3D297D32-9049-4765-9EF2-E740AE6350CF}" type="pres">
      <dgm:prSet presAssocID="{2CA71344-05FA-4787-80DC-DAA33BF4334A}" presName="connTx" presStyleLbl="parChTrans1D4" presStyleIdx="4" presStyleCnt="10"/>
      <dgm:spPr/>
      <dgm:t>
        <a:bodyPr/>
        <a:lstStyle/>
        <a:p>
          <a:endParaRPr lang="es-CL"/>
        </a:p>
      </dgm:t>
    </dgm:pt>
    <dgm:pt modelId="{7002F43A-B1C2-4F5E-A4B5-0B6B4EC4AA86}" type="pres">
      <dgm:prSet presAssocID="{97570C33-69AB-4D1B-8633-CA2E73FA7251}" presName="root2" presStyleCnt="0"/>
      <dgm:spPr/>
    </dgm:pt>
    <dgm:pt modelId="{E232E6A7-85D1-4061-A212-97278EFF7029}" type="pres">
      <dgm:prSet presAssocID="{97570C33-69AB-4D1B-8633-CA2E73FA7251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D679D0E-1DC3-42A6-9E38-4BBD406FD346}" type="pres">
      <dgm:prSet presAssocID="{97570C33-69AB-4D1B-8633-CA2E73FA7251}" presName="level3hierChild" presStyleCnt="0"/>
      <dgm:spPr/>
    </dgm:pt>
    <dgm:pt modelId="{C408256F-89B1-411D-8FC4-F97328C0DF00}" type="pres">
      <dgm:prSet presAssocID="{99DB814C-6544-4267-B540-34BF7FF82F50}" presName="conn2-1" presStyleLbl="parChTrans1D4" presStyleIdx="5" presStyleCnt="10"/>
      <dgm:spPr/>
      <dgm:t>
        <a:bodyPr/>
        <a:lstStyle/>
        <a:p>
          <a:endParaRPr lang="es-CL"/>
        </a:p>
      </dgm:t>
    </dgm:pt>
    <dgm:pt modelId="{ACE71C4B-3AD6-426E-AE7E-9017AAE97AA6}" type="pres">
      <dgm:prSet presAssocID="{99DB814C-6544-4267-B540-34BF7FF82F50}" presName="connTx" presStyleLbl="parChTrans1D4" presStyleIdx="5" presStyleCnt="10"/>
      <dgm:spPr/>
      <dgm:t>
        <a:bodyPr/>
        <a:lstStyle/>
        <a:p>
          <a:endParaRPr lang="es-CL"/>
        </a:p>
      </dgm:t>
    </dgm:pt>
    <dgm:pt modelId="{3C3BE995-B931-4F91-AFC5-F337133FCD24}" type="pres">
      <dgm:prSet presAssocID="{9A203DA6-006D-4E9A-A1D1-BF9D70EB36C7}" presName="root2" presStyleCnt="0"/>
      <dgm:spPr/>
    </dgm:pt>
    <dgm:pt modelId="{0935D551-A771-4A20-B126-1EA4BA17E0DE}" type="pres">
      <dgm:prSet presAssocID="{9A203DA6-006D-4E9A-A1D1-BF9D70EB36C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152F1FD-13E2-4B01-96E2-2F8E01E5B3CB}" type="pres">
      <dgm:prSet presAssocID="{9A203DA6-006D-4E9A-A1D1-BF9D70EB36C7}" presName="level3hierChild" presStyleCnt="0"/>
      <dgm:spPr/>
    </dgm:pt>
    <dgm:pt modelId="{967E9ADE-7AFF-4CCE-A5D4-02226DA406B4}" type="pres">
      <dgm:prSet presAssocID="{B142B30D-2128-478D-989C-2A7E4F7CC127}" presName="conn2-1" presStyleLbl="parChTrans1D4" presStyleIdx="6" presStyleCnt="10"/>
      <dgm:spPr/>
      <dgm:t>
        <a:bodyPr/>
        <a:lstStyle/>
        <a:p>
          <a:endParaRPr lang="es-CL"/>
        </a:p>
      </dgm:t>
    </dgm:pt>
    <dgm:pt modelId="{87D38FAB-B4A7-4873-8E11-3B4E90A4C126}" type="pres">
      <dgm:prSet presAssocID="{B142B30D-2128-478D-989C-2A7E4F7CC127}" presName="connTx" presStyleLbl="parChTrans1D4" presStyleIdx="6" presStyleCnt="10"/>
      <dgm:spPr/>
      <dgm:t>
        <a:bodyPr/>
        <a:lstStyle/>
        <a:p>
          <a:endParaRPr lang="es-CL"/>
        </a:p>
      </dgm:t>
    </dgm:pt>
    <dgm:pt modelId="{0E7253F9-B143-45AC-9F28-9AE725E9F2DB}" type="pres">
      <dgm:prSet presAssocID="{70E68A0E-9B2F-48AE-8C86-B90A48BD896B}" presName="root2" presStyleCnt="0"/>
      <dgm:spPr/>
    </dgm:pt>
    <dgm:pt modelId="{E8B1940B-B287-43BD-BC97-0EC420A015CC}" type="pres">
      <dgm:prSet presAssocID="{70E68A0E-9B2F-48AE-8C86-B90A48BD896B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370EDE1-994E-4C69-9EC6-6EA0B9F68122}" type="pres">
      <dgm:prSet presAssocID="{70E68A0E-9B2F-48AE-8C86-B90A48BD896B}" presName="level3hierChild" presStyleCnt="0"/>
      <dgm:spPr/>
    </dgm:pt>
    <dgm:pt modelId="{B0707C65-1C57-4237-BFC5-D93466E2F887}" type="pres">
      <dgm:prSet presAssocID="{BC5BC4B3-5D13-42CD-9EA9-074F360AB172}" presName="conn2-1" presStyleLbl="parChTrans1D4" presStyleIdx="7" presStyleCnt="10"/>
      <dgm:spPr/>
      <dgm:t>
        <a:bodyPr/>
        <a:lstStyle/>
        <a:p>
          <a:endParaRPr lang="es-CL"/>
        </a:p>
      </dgm:t>
    </dgm:pt>
    <dgm:pt modelId="{F1361DFF-0E3A-4556-8F8B-5746380D0360}" type="pres">
      <dgm:prSet presAssocID="{BC5BC4B3-5D13-42CD-9EA9-074F360AB172}" presName="connTx" presStyleLbl="parChTrans1D4" presStyleIdx="7" presStyleCnt="10"/>
      <dgm:spPr/>
      <dgm:t>
        <a:bodyPr/>
        <a:lstStyle/>
        <a:p>
          <a:endParaRPr lang="es-CL"/>
        </a:p>
      </dgm:t>
    </dgm:pt>
    <dgm:pt modelId="{95BCFC4A-99A0-4AF8-919E-F6F5B4A799BE}" type="pres">
      <dgm:prSet presAssocID="{2C1B5E1B-FB49-444F-BDF4-78739E62A039}" presName="root2" presStyleCnt="0"/>
      <dgm:spPr/>
    </dgm:pt>
    <dgm:pt modelId="{1046C663-BEAD-452C-89C1-78A5EF36106F}" type="pres">
      <dgm:prSet presAssocID="{2C1B5E1B-FB49-444F-BDF4-78739E62A039}" presName="LevelTwoTextNode" presStyleLbl="node4" presStyleIdx="7" presStyleCnt="10" custScaleY="3249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51C8ADF-24A3-416B-BADD-29D6F24AA5FF}" type="pres">
      <dgm:prSet presAssocID="{2C1B5E1B-FB49-444F-BDF4-78739E62A039}" presName="level3hierChild" presStyleCnt="0"/>
      <dgm:spPr/>
    </dgm:pt>
    <dgm:pt modelId="{A0EE133B-E016-4937-A991-86A7E3CBC346}" type="pres">
      <dgm:prSet presAssocID="{1B65EB4A-2FBD-468F-84D9-DBE566568EE4}" presName="conn2-1" presStyleLbl="parChTrans1D3" presStyleIdx="2" presStyleCnt="4"/>
      <dgm:spPr/>
      <dgm:t>
        <a:bodyPr/>
        <a:lstStyle/>
        <a:p>
          <a:endParaRPr lang="es-CL"/>
        </a:p>
      </dgm:t>
    </dgm:pt>
    <dgm:pt modelId="{28F8697E-1C75-40AD-9207-A5BA28AD61D3}" type="pres">
      <dgm:prSet presAssocID="{1B65EB4A-2FBD-468F-84D9-DBE566568EE4}" presName="connTx" presStyleLbl="parChTrans1D3" presStyleIdx="2" presStyleCnt="4"/>
      <dgm:spPr/>
      <dgm:t>
        <a:bodyPr/>
        <a:lstStyle/>
        <a:p>
          <a:endParaRPr lang="es-CL"/>
        </a:p>
      </dgm:t>
    </dgm:pt>
    <dgm:pt modelId="{C7850574-DE4D-4F00-AB79-5B56A8853E73}" type="pres">
      <dgm:prSet presAssocID="{B8D76515-68FD-40A2-A0CC-9D93A942853F}" presName="root2" presStyleCnt="0"/>
      <dgm:spPr/>
    </dgm:pt>
    <dgm:pt modelId="{E93788D0-E5C2-4939-8BBE-153DD7606B09}" type="pres">
      <dgm:prSet presAssocID="{B8D76515-68FD-40A2-A0CC-9D93A942853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40FA75C-BB36-4842-86CF-004984BCD0C5}" type="pres">
      <dgm:prSet presAssocID="{B8D76515-68FD-40A2-A0CC-9D93A942853F}" presName="level3hierChild" presStyleCnt="0"/>
      <dgm:spPr/>
    </dgm:pt>
    <dgm:pt modelId="{6D65D4AF-953A-432D-911C-7490FFF3E000}" type="pres">
      <dgm:prSet presAssocID="{61F0401D-2FD0-493B-8D7E-E464CE51C468}" presName="conn2-1" presStyleLbl="parChTrans1D4" presStyleIdx="8" presStyleCnt="10"/>
      <dgm:spPr/>
      <dgm:t>
        <a:bodyPr/>
        <a:lstStyle/>
        <a:p>
          <a:endParaRPr lang="es-CL"/>
        </a:p>
      </dgm:t>
    </dgm:pt>
    <dgm:pt modelId="{0F7E2CBB-D76B-4E7E-A044-08126C9D8622}" type="pres">
      <dgm:prSet presAssocID="{61F0401D-2FD0-493B-8D7E-E464CE51C468}" presName="connTx" presStyleLbl="parChTrans1D4" presStyleIdx="8" presStyleCnt="10"/>
      <dgm:spPr/>
      <dgm:t>
        <a:bodyPr/>
        <a:lstStyle/>
        <a:p>
          <a:endParaRPr lang="es-CL"/>
        </a:p>
      </dgm:t>
    </dgm:pt>
    <dgm:pt modelId="{6D176958-68D4-4C9A-B1E4-DEA2E17F13C5}" type="pres">
      <dgm:prSet presAssocID="{20F6236D-0C07-4DEA-82FA-355BCB3B555C}" presName="root2" presStyleCnt="0"/>
      <dgm:spPr/>
    </dgm:pt>
    <dgm:pt modelId="{065E8192-493A-4C0C-90F3-115D45A152F2}" type="pres">
      <dgm:prSet presAssocID="{20F6236D-0C07-4DEA-82FA-355BCB3B555C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3544E9E-1230-458B-ADB3-F63B3CD6D922}" type="pres">
      <dgm:prSet presAssocID="{20F6236D-0C07-4DEA-82FA-355BCB3B555C}" presName="level3hierChild" presStyleCnt="0"/>
      <dgm:spPr/>
    </dgm:pt>
    <dgm:pt modelId="{8D9E8B70-4735-4D3D-9F3F-438964B4B484}" type="pres">
      <dgm:prSet presAssocID="{24DB6B14-B3ED-4EFC-9E52-912F0B4FBB36}" presName="conn2-1" presStyleLbl="parChTrans1D3" presStyleIdx="3" presStyleCnt="4"/>
      <dgm:spPr/>
      <dgm:t>
        <a:bodyPr/>
        <a:lstStyle/>
        <a:p>
          <a:endParaRPr lang="es-CL"/>
        </a:p>
      </dgm:t>
    </dgm:pt>
    <dgm:pt modelId="{3BBEBDAD-DA87-46CD-897F-5FB99A354FE1}" type="pres">
      <dgm:prSet presAssocID="{24DB6B14-B3ED-4EFC-9E52-912F0B4FBB36}" presName="connTx" presStyleLbl="parChTrans1D3" presStyleIdx="3" presStyleCnt="4"/>
      <dgm:spPr/>
      <dgm:t>
        <a:bodyPr/>
        <a:lstStyle/>
        <a:p>
          <a:endParaRPr lang="es-CL"/>
        </a:p>
      </dgm:t>
    </dgm:pt>
    <dgm:pt modelId="{AAE1BA90-6509-4E98-A2B7-A389D6C3B06B}" type="pres">
      <dgm:prSet presAssocID="{8A6AF883-2A89-4A7F-AA78-187F1E6E5775}" presName="root2" presStyleCnt="0"/>
      <dgm:spPr/>
    </dgm:pt>
    <dgm:pt modelId="{7279FB57-D5F9-4E45-89FF-F539315996DD}" type="pres">
      <dgm:prSet presAssocID="{8A6AF883-2A89-4A7F-AA78-187F1E6E577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1CDD525-C117-4693-91AB-A48EBA0E61AD}" type="pres">
      <dgm:prSet presAssocID="{8A6AF883-2A89-4A7F-AA78-187F1E6E5775}" presName="level3hierChild" presStyleCnt="0"/>
      <dgm:spPr/>
    </dgm:pt>
    <dgm:pt modelId="{1163FA0E-4BB0-4262-AD1D-107AF0169AD7}" type="pres">
      <dgm:prSet presAssocID="{A61936CD-174A-453A-A7E7-532A69137A33}" presName="conn2-1" presStyleLbl="parChTrans1D4" presStyleIdx="9" presStyleCnt="10"/>
      <dgm:spPr/>
      <dgm:t>
        <a:bodyPr/>
        <a:lstStyle/>
        <a:p>
          <a:endParaRPr lang="es-CL"/>
        </a:p>
      </dgm:t>
    </dgm:pt>
    <dgm:pt modelId="{34C5EF0C-D4C5-460A-9862-3892EE8AF7D1}" type="pres">
      <dgm:prSet presAssocID="{A61936CD-174A-453A-A7E7-532A69137A33}" presName="connTx" presStyleLbl="parChTrans1D4" presStyleIdx="9" presStyleCnt="10"/>
      <dgm:spPr/>
      <dgm:t>
        <a:bodyPr/>
        <a:lstStyle/>
        <a:p>
          <a:endParaRPr lang="es-CL"/>
        </a:p>
      </dgm:t>
    </dgm:pt>
    <dgm:pt modelId="{80C0A6E1-01EF-4E63-B21B-7BF32212D286}" type="pres">
      <dgm:prSet presAssocID="{33E0A994-C7EF-4D18-B861-E2B8DF8C8F2F}" presName="root2" presStyleCnt="0"/>
      <dgm:spPr/>
    </dgm:pt>
    <dgm:pt modelId="{0FA1B475-FE1A-48BD-80A5-CA2DDB7D2AEE}" type="pres">
      <dgm:prSet presAssocID="{33E0A994-C7EF-4D18-B861-E2B8DF8C8F2F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521C97C-BE84-4231-82BD-C26753836A13}" type="pres">
      <dgm:prSet presAssocID="{33E0A994-C7EF-4D18-B861-E2B8DF8C8F2F}" presName="level3hierChild" presStyleCnt="0"/>
      <dgm:spPr/>
    </dgm:pt>
  </dgm:ptLst>
  <dgm:cxnLst>
    <dgm:cxn modelId="{5D342FD2-E202-4712-8E3F-3229410F90FF}" type="presOf" srcId="{24DB6B14-B3ED-4EFC-9E52-912F0B4FBB36}" destId="{3BBEBDAD-DA87-46CD-897F-5FB99A354FE1}" srcOrd="1" destOrd="0" presId="urn:microsoft.com/office/officeart/2008/layout/HorizontalMultiLevelHierarchy"/>
    <dgm:cxn modelId="{4C545591-100A-4766-AF35-CF8070CDE56C}" type="presOf" srcId="{06B2A5E3-7B06-4D55-8F78-715F9E89D1AF}" destId="{83058653-81BD-4FAB-BDE4-307BB0D66BE5}" srcOrd="0" destOrd="0" presId="urn:microsoft.com/office/officeart/2008/layout/HorizontalMultiLevelHierarchy"/>
    <dgm:cxn modelId="{E34A7848-FA98-4D2C-96E4-CAC6D5FC9DFF}" type="presOf" srcId="{FA9AA01E-FCB1-41F2-8097-6787E0649EA1}" destId="{18E66062-0043-4678-9846-61CED1F367EB}" srcOrd="0" destOrd="0" presId="urn:microsoft.com/office/officeart/2008/layout/HorizontalMultiLevelHierarchy"/>
    <dgm:cxn modelId="{02999AB9-8C30-412F-A58C-3EAAC777DA14}" type="presOf" srcId="{A386E894-1088-4CEC-BC0B-204B84B411B4}" destId="{8F81DF62-FC64-439E-B895-3E93A846256E}" srcOrd="0" destOrd="0" presId="urn:microsoft.com/office/officeart/2008/layout/HorizontalMultiLevelHierarchy"/>
    <dgm:cxn modelId="{F87E73D3-7981-4F27-B2DF-C54CE7C288E8}" srcId="{7A65BB88-A794-42B0-9540-312A730A0288}" destId="{70E68A0E-9B2F-48AE-8C86-B90A48BD896B}" srcOrd="1" destOrd="0" parTransId="{B142B30D-2128-478D-989C-2A7E4F7CC127}" sibTransId="{2370048F-F13E-48A2-B198-CE23DC9EB391}"/>
    <dgm:cxn modelId="{D367F834-692B-4579-B970-AEA68AE4C2AB}" srcId="{C6BE6F27-4CE3-4B25-AEAA-82D1212AB605}" destId="{EB45ADFE-5142-44A7-BA23-1233FEE6B2E5}" srcOrd="1" destOrd="0" parTransId="{06B2A5E3-7B06-4D55-8F78-715F9E89D1AF}" sibTransId="{2A1E919E-F865-4595-9CBE-2D443C1E4C43}"/>
    <dgm:cxn modelId="{D11D9204-C183-4320-995E-1056B8CEDB57}" type="presOf" srcId="{A799F4FB-7ABC-49F4-8691-AB3F82E2EDE1}" destId="{637609B9-C2BC-4AEE-98D1-CC8B40691FB0}" srcOrd="0" destOrd="0" presId="urn:microsoft.com/office/officeart/2008/layout/HorizontalMultiLevelHierarchy"/>
    <dgm:cxn modelId="{0491294C-2276-4741-948C-591860EA4366}" type="presOf" srcId="{61F0401D-2FD0-493B-8D7E-E464CE51C468}" destId="{0F7E2CBB-D76B-4E7E-A044-08126C9D8622}" srcOrd="1" destOrd="0" presId="urn:microsoft.com/office/officeart/2008/layout/HorizontalMultiLevelHierarchy"/>
    <dgm:cxn modelId="{6A6AA4E9-AAE0-4448-9097-407B43A7B3E8}" type="presOf" srcId="{2A577475-7CB0-477B-9361-79BBF3E5AA0F}" destId="{B5FB8980-5825-492F-83A4-436E1670B1EB}" srcOrd="0" destOrd="0" presId="urn:microsoft.com/office/officeart/2008/layout/HorizontalMultiLevelHierarchy"/>
    <dgm:cxn modelId="{34E3E5AB-D149-4769-956A-1982849A38E1}" srcId="{EB45ADFE-5142-44A7-BA23-1233FEE6B2E5}" destId="{B8D76515-68FD-40A2-A0CC-9D93A942853F}" srcOrd="2" destOrd="0" parTransId="{1B65EB4A-2FBD-468F-84D9-DBE566568EE4}" sibTransId="{16C0CBA6-B01D-46F3-89F9-AC78341B89EF}"/>
    <dgm:cxn modelId="{24E17BA0-CCEE-4448-BA45-42D1DCC04FEA}" srcId="{8A6AF883-2A89-4A7F-AA78-187F1E6E5775}" destId="{33E0A994-C7EF-4D18-B861-E2B8DF8C8F2F}" srcOrd="0" destOrd="0" parTransId="{A61936CD-174A-453A-A7E7-532A69137A33}" sibTransId="{2CA08BD3-48E5-4B1E-A371-6F838CDBBC18}"/>
    <dgm:cxn modelId="{1659B722-7735-4BF4-9146-81C42261E017}" type="presOf" srcId="{99DB814C-6544-4267-B540-34BF7FF82F50}" destId="{C408256F-89B1-411D-8FC4-F97328C0DF00}" srcOrd="0" destOrd="0" presId="urn:microsoft.com/office/officeart/2008/layout/HorizontalMultiLevelHierarchy"/>
    <dgm:cxn modelId="{CA2DFEEF-62F9-4E3F-96EB-63285606DA72}" type="presOf" srcId="{4594EFDB-316D-4EB9-88D8-3C9954E17494}" destId="{02F2FD59-2853-494E-AFB3-C76B24E39FB4}" srcOrd="0" destOrd="0" presId="urn:microsoft.com/office/officeart/2008/layout/HorizontalMultiLevelHierarchy"/>
    <dgm:cxn modelId="{0BE1BA3B-7974-4079-9EEA-92AFF3A82D88}" type="presOf" srcId="{FA9AA01E-FCB1-41F2-8097-6787E0649EA1}" destId="{33A4E208-AD73-43AB-AFBC-96A57264E0C0}" srcOrd="1" destOrd="0" presId="urn:microsoft.com/office/officeart/2008/layout/HorizontalMultiLevelHierarchy"/>
    <dgm:cxn modelId="{EAC4BD66-FEDB-4224-9251-960518DE1051}" srcId="{7FDA6879-DE1D-48E9-B372-B592E79BCA50}" destId="{A386E894-1088-4CEC-BC0B-204B84B411B4}" srcOrd="2" destOrd="0" parTransId="{AECA5477-3D53-44EE-AFE0-1780A2CC7023}" sibTransId="{36D23984-F12A-4B61-BF09-45BB5413ED2F}"/>
    <dgm:cxn modelId="{28121DD9-BC66-4AD6-8A17-A36AE923227C}" type="presOf" srcId="{61F0401D-2FD0-493B-8D7E-E464CE51C468}" destId="{6D65D4AF-953A-432D-911C-7490FFF3E000}" srcOrd="0" destOrd="0" presId="urn:microsoft.com/office/officeart/2008/layout/HorizontalMultiLevelHierarchy"/>
    <dgm:cxn modelId="{53F018EA-FB96-44AE-8F87-F9421656A947}" srcId="{EB45ADFE-5142-44A7-BA23-1233FEE6B2E5}" destId="{7FDA6879-DE1D-48E9-B372-B592E79BCA50}" srcOrd="0" destOrd="0" parTransId="{56948890-7F29-48DB-8B94-5598803B7957}" sibTransId="{7EE10814-20FC-48DB-B8B5-EF217D2A83CB}"/>
    <dgm:cxn modelId="{EE7A7F67-44B0-4038-8342-3E0016A2E12B}" type="presOf" srcId="{B142B30D-2128-478D-989C-2A7E4F7CC127}" destId="{967E9ADE-7AFF-4CCE-A5D4-02226DA406B4}" srcOrd="0" destOrd="0" presId="urn:microsoft.com/office/officeart/2008/layout/HorizontalMultiLevelHierarchy"/>
    <dgm:cxn modelId="{59FEBFFB-0411-4D98-9BD7-3D84032B9A56}" srcId="{7A65BB88-A794-42B0-9540-312A730A0288}" destId="{97570C33-69AB-4D1B-8633-CA2E73FA7251}" srcOrd="0" destOrd="0" parTransId="{2CA71344-05FA-4787-80DC-DAA33BF4334A}" sibTransId="{DACF2F64-7A5F-4621-B824-420770A2360B}"/>
    <dgm:cxn modelId="{71148E61-2C24-44C8-9276-607307317848}" type="presOf" srcId="{99DB814C-6544-4267-B540-34BF7FF82F50}" destId="{ACE71C4B-3AD6-426E-AE7E-9017AAE97AA6}" srcOrd="1" destOrd="0" presId="urn:microsoft.com/office/officeart/2008/layout/HorizontalMultiLevelHierarchy"/>
    <dgm:cxn modelId="{D9242A37-1E9D-4F17-83F4-790E29BBC1B3}" type="presOf" srcId="{33E0A994-C7EF-4D18-B861-E2B8DF8C8F2F}" destId="{0FA1B475-FE1A-48BD-80A5-CA2DDB7D2AEE}" srcOrd="0" destOrd="0" presId="urn:microsoft.com/office/officeart/2008/layout/HorizontalMultiLevelHierarchy"/>
    <dgm:cxn modelId="{B3BD08D1-8C06-4D31-BFE4-8865654C0E37}" type="presOf" srcId="{A61936CD-174A-453A-A7E7-532A69137A33}" destId="{34C5EF0C-D4C5-460A-9862-3892EE8AF7D1}" srcOrd="1" destOrd="0" presId="urn:microsoft.com/office/officeart/2008/layout/HorizontalMultiLevelHierarchy"/>
    <dgm:cxn modelId="{B76F46ED-790D-49E0-BAA4-1D6259CB2F3B}" type="presOf" srcId="{9A203DA6-006D-4E9A-A1D1-BF9D70EB36C7}" destId="{0935D551-A771-4A20-B126-1EA4BA17E0DE}" srcOrd="0" destOrd="0" presId="urn:microsoft.com/office/officeart/2008/layout/HorizontalMultiLevelHierarchy"/>
    <dgm:cxn modelId="{C289D8B7-D51F-4DF8-978B-69E0C45F09B6}" srcId="{7FDA6879-DE1D-48E9-B372-B592E79BCA50}" destId="{A799F4FB-7ABC-49F4-8691-AB3F82E2EDE1}" srcOrd="0" destOrd="0" parTransId="{2A577475-7CB0-477B-9361-79BBF3E5AA0F}" sibTransId="{CFF34875-239D-44FB-B679-04E5B55993E9}"/>
    <dgm:cxn modelId="{15F96462-A9B3-4C10-A97F-D9D0819B8628}" type="presOf" srcId="{1B65EB4A-2FBD-468F-84D9-DBE566568EE4}" destId="{A0EE133B-E016-4937-A991-86A7E3CBC346}" srcOrd="0" destOrd="0" presId="urn:microsoft.com/office/officeart/2008/layout/HorizontalMultiLevelHierarchy"/>
    <dgm:cxn modelId="{6B89DE32-A49E-4C31-B999-7929DBF3AFF7}" srcId="{B2D26725-BD03-4551-B696-BFA0A3FFCE16}" destId="{7A65BB88-A794-42B0-9540-312A730A0288}" srcOrd="0" destOrd="0" parTransId="{FA9AA01E-FCB1-41F2-8097-6787E0649EA1}" sibTransId="{30F05881-7E28-47CF-A76E-7F7E8E40AFD9}"/>
    <dgm:cxn modelId="{904FEAEC-E5FF-4410-B73F-FD069C9CAE12}" type="presOf" srcId="{B8D76515-68FD-40A2-A0CC-9D93A942853F}" destId="{E93788D0-E5C2-4939-8BBE-153DD7606B09}" srcOrd="0" destOrd="0" presId="urn:microsoft.com/office/officeart/2008/layout/HorizontalMultiLevelHierarchy"/>
    <dgm:cxn modelId="{F16469B6-5395-403C-AD37-0FA283085245}" type="presOf" srcId="{7A65BB88-A794-42B0-9540-312A730A0288}" destId="{273C4363-A244-4316-813E-137A273D7B8C}" srcOrd="0" destOrd="0" presId="urn:microsoft.com/office/officeart/2008/layout/HorizontalMultiLevelHierarchy"/>
    <dgm:cxn modelId="{29B15FAD-75D9-4AB3-A785-F00A41EF6953}" type="presOf" srcId="{93A41435-8F50-4045-AFEB-15DB3623E193}" destId="{43933BC4-5759-40CF-9D65-AF08E37B1FB6}" srcOrd="0" destOrd="0" presId="urn:microsoft.com/office/officeart/2008/layout/HorizontalMultiLevelHierarchy"/>
    <dgm:cxn modelId="{A8DCA0B7-2FA1-4459-8070-482A17DA24B8}" type="presOf" srcId="{BC5BC4B3-5D13-42CD-9EA9-074F360AB172}" destId="{F1361DFF-0E3A-4556-8F8B-5746380D0360}" srcOrd="1" destOrd="0" presId="urn:microsoft.com/office/officeart/2008/layout/HorizontalMultiLevelHierarchy"/>
    <dgm:cxn modelId="{0CECE549-7A27-4CEC-B2ED-7FA480404B5E}" srcId="{B8B86494-6306-4128-AC9C-4D69367A3592}" destId="{C6BE6F27-4CE3-4B25-AEAA-82D1212AB605}" srcOrd="0" destOrd="0" parTransId="{69B93616-8BF2-43FE-82B8-53D095E35F9D}" sibTransId="{CBDF5AEB-EC83-4423-9410-A8BCD80C6388}"/>
    <dgm:cxn modelId="{745A7CDD-1876-4779-81AE-2AD8A4B835BF}" type="presOf" srcId="{C6BE6F27-4CE3-4B25-AEAA-82D1212AB605}" destId="{F6C8FB5B-F6E5-4B6A-A4BD-0AD1AE240B6C}" srcOrd="0" destOrd="0" presId="urn:microsoft.com/office/officeart/2008/layout/HorizontalMultiLevelHierarchy"/>
    <dgm:cxn modelId="{AD38CC74-1D31-4251-A2B4-A5382E7BB64D}" type="presOf" srcId="{20F6236D-0C07-4DEA-82FA-355BCB3B555C}" destId="{065E8192-493A-4C0C-90F3-115D45A152F2}" srcOrd="0" destOrd="0" presId="urn:microsoft.com/office/officeart/2008/layout/HorizontalMultiLevelHierarchy"/>
    <dgm:cxn modelId="{26D87D65-EF14-48BC-9723-B331AF492086}" type="presOf" srcId="{FB52D84A-10D2-4D27-BC44-77D10135AE4F}" destId="{8F9AB21B-4C8B-4311-BA22-00B85121C71B}" srcOrd="0" destOrd="0" presId="urn:microsoft.com/office/officeart/2008/layout/HorizontalMultiLevelHierarchy"/>
    <dgm:cxn modelId="{A7FA25AC-2AFB-4201-9AE3-0C3EFBF033D7}" type="presOf" srcId="{93A41435-8F50-4045-AFEB-15DB3623E193}" destId="{868135F9-3DCC-49CE-B248-D1DE43663C8E}" srcOrd="1" destOrd="0" presId="urn:microsoft.com/office/officeart/2008/layout/HorizontalMultiLevelHierarchy"/>
    <dgm:cxn modelId="{B362B871-7CA9-4C96-87CA-7E9A2EB7F8B7}" type="presOf" srcId="{5B03C1F5-3FC3-4A99-A0E8-6DCE79C3C331}" destId="{20DEA26D-DCAD-412E-8BFF-AB7778E181ED}" srcOrd="0" destOrd="0" presId="urn:microsoft.com/office/officeart/2008/layout/HorizontalMultiLevelHierarchy"/>
    <dgm:cxn modelId="{35365B57-B0E8-4791-A2FF-6EA1A5132991}" type="presOf" srcId="{70E68A0E-9B2F-48AE-8C86-B90A48BD896B}" destId="{E8B1940B-B287-43BD-BC97-0EC420A015CC}" srcOrd="0" destOrd="0" presId="urn:microsoft.com/office/officeart/2008/layout/HorizontalMultiLevelHierarchy"/>
    <dgm:cxn modelId="{0696D224-0E1A-4347-84F9-8120032E456C}" type="presOf" srcId="{B142B30D-2128-478D-989C-2A7E4F7CC127}" destId="{87D38FAB-B4A7-4873-8E11-3B4E90A4C126}" srcOrd="1" destOrd="0" presId="urn:microsoft.com/office/officeart/2008/layout/HorizontalMultiLevelHierarchy"/>
    <dgm:cxn modelId="{92788F3A-EF48-4211-8DBF-01AD5EED1C8F}" type="presOf" srcId="{06B2A5E3-7B06-4D55-8F78-715F9E89D1AF}" destId="{9DBFD1C1-5272-41E6-907A-E55A8FC1F8A7}" srcOrd="1" destOrd="0" presId="urn:microsoft.com/office/officeart/2008/layout/HorizontalMultiLevelHierarchy"/>
    <dgm:cxn modelId="{A6C4EFC1-42CD-4DA2-8A44-8E72B8075D03}" type="presOf" srcId="{24DB6B14-B3ED-4EFC-9E52-912F0B4FBB36}" destId="{8D9E8B70-4735-4D3D-9F3F-438964B4B484}" srcOrd="0" destOrd="0" presId="urn:microsoft.com/office/officeart/2008/layout/HorizontalMultiLevelHierarchy"/>
    <dgm:cxn modelId="{5DFF7B0A-C349-4CEF-998B-EE8EA09C110E}" srcId="{C6BE6F27-4CE3-4B25-AEAA-82D1212AB605}" destId="{5B03C1F5-3FC3-4A99-A0E8-6DCE79C3C331}" srcOrd="0" destOrd="0" parTransId="{871B8823-F222-49F6-B107-7D8279FE8096}" sibTransId="{1BFED7D2-27CD-4AB7-97EC-4DBBEBE72273}"/>
    <dgm:cxn modelId="{0B61443C-28F0-4BA7-A436-9716AD43577D}" type="presOf" srcId="{EB45ADFE-5142-44A7-BA23-1233FEE6B2E5}" destId="{ED0D2D57-514D-48A1-A59B-C289FF20BA20}" srcOrd="0" destOrd="0" presId="urn:microsoft.com/office/officeart/2008/layout/HorizontalMultiLevelHierarchy"/>
    <dgm:cxn modelId="{45D15F6E-3350-4241-83BF-70438E48FE0C}" type="presOf" srcId="{56948890-7F29-48DB-8B94-5598803B7957}" destId="{BB6385B1-01B3-4368-8058-7A105CD78593}" srcOrd="1" destOrd="0" presId="urn:microsoft.com/office/officeart/2008/layout/HorizontalMultiLevelHierarchy"/>
    <dgm:cxn modelId="{8479F105-7A02-439F-93F9-A2BA777F9BE6}" type="presOf" srcId="{AECA5477-3D53-44EE-AFE0-1780A2CC7023}" destId="{9E2445B3-A2BB-400A-B9F1-8BEF4AF92598}" srcOrd="1" destOrd="0" presId="urn:microsoft.com/office/officeart/2008/layout/HorizontalMultiLevelHierarchy"/>
    <dgm:cxn modelId="{D5F702AA-C523-4A8F-8F25-EA5F7D1680D2}" type="presOf" srcId="{871B8823-F222-49F6-B107-7D8279FE8096}" destId="{0EB7693C-3AF7-4DBD-9C41-045D20D4E411}" srcOrd="1" destOrd="0" presId="urn:microsoft.com/office/officeart/2008/layout/HorizontalMultiLevelHierarchy"/>
    <dgm:cxn modelId="{C7D42D6C-7D1D-4E58-84A5-1D64225B188C}" type="presOf" srcId="{97570C33-69AB-4D1B-8633-CA2E73FA7251}" destId="{E232E6A7-85D1-4061-A212-97278EFF7029}" srcOrd="0" destOrd="0" presId="urn:microsoft.com/office/officeart/2008/layout/HorizontalMultiLevelHierarchy"/>
    <dgm:cxn modelId="{96F22AC9-4EEB-45BE-BA31-72740A479991}" srcId="{7FDA6879-DE1D-48E9-B372-B592E79BCA50}" destId="{4594EFDB-316D-4EB9-88D8-3C9954E17494}" srcOrd="1" destOrd="0" parTransId="{93A41435-8F50-4045-AFEB-15DB3623E193}" sibTransId="{BCB69C0F-8B7B-4CD9-BC47-F5C296769F4E}"/>
    <dgm:cxn modelId="{1D3FA7DC-9F62-44AB-8A24-E8B6C536AFC7}" type="presOf" srcId="{7FDA6879-DE1D-48E9-B372-B592E79BCA50}" destId="{B708BE1C-FB93-47B6-BC4A-BB038CE79504}" srcOrd="0" destOrd="0" presId="urn:microsoft.com/office/officeart/2008/layout/HorizontalMultiLevelHierarchy"/>
    <dgm:cxn modelId="{8539FD9E-BC73-44BC-A133-1F973C700925}" srcId="{97570C33-69AB-4D1B-8633-CA2E73FA7251}" destId="{9A203DA6-006D-4E9A-A1D1-BF9D70EB36C7}" srcOrd="0" destOrd="0" parTransId="{99DB814C-6544-4267-B540-34BF7FF82F50}" sibTransId="{7DF3AAAA-312B-460B-BE88-4EB896C3042A}"/>
    <dgm:cxn modelId="{89A9455C-BD0B-47AE-9258-4155BF394064}" type="presOf" srcId="{2CA71344-05FA-4787-80DC-DAA33BF4334A}" destId="{3F54A4E3-D1D0-4392-9000-BA49D2F3EF63}" srcOrd="0" destOrd="0" presId="urn:microsoft.com/office/officeart/2008/layout/HorizontalMultiLevelHierarchy"/>
    <dgm:cxn modelId="{BF7C0A97-59C7-432E-B5E8-68AAEDFF38C3}" srcId="{EB45ADFE-5142-44A7-BA23-1233FEE6B2E5}" destId="{8A6AF883-2A89-4A7F-AA78-187F1E6E5775}" srcOrd="3" destOrd="0" parTransId="{24DB6B14-B3ED-4EFC-9E52-912F0B4FBB36}" sibTransId="{B0185778-63B6-4FBF-BDFC-79DCDEDFE5BB}"/>
    <dgm:cxn modelId="{B6C11B86-AD80-4D34-8A3B-9CFA09AD3819}" type="presOf" srcId="{B2D26725-BD03-4551-B696-BFA0A3FFCE16}" destId="{D75DCA61-D8CB-4A0B-8125-D221C2DBEB4C}" srcOrd="0" destOrd="0" presId="urn:microsoft.com/office/officeart/2008/layout/HorizontalMultiLevelHierarchy"/>
    <dgm:cxn modelId="{762820B1-8CB1-451A-A689-3302C77919DE}" type="presOf" srcId="{871B8823-F222-49F6-B107-7D8279FE8096}" destId="{8F05C9CA-643B-4B63-9CFE-6BADB59CE91A}" srcOrd="0" destOrd="0" presId="urn:microsoft.com/office/officeart/2008/layout/HorizontalMultiLevelHierarchy"/>
    <dgm:cxn modelId="{2730F538-CDD5-4ABD-BAD7-5A35664C3E46}" srcId="{B8D76515-68FD-40A2-A0CC-9D93A942853F}" destId="{20F6236D-0C07-4DEA-82FA-355BCB3B555C}" srcOrd="0" destOrd="0" parTransId="{61F0401D-2FD0-493B-8D7E-E464CE51C468}" sibTransId="{FB6B4633-2214-4EBD-A5BB-7C76750F3725}"/>
    <dgm:cxn modelId="{F0A266F0-1B91-4FF6-A360-A59C01B18B09}" type="presOf" srcId="{1B65EB4A-2FBD-468F-84D9-DBE566568EE4}" destId="{28F8697E-1C75-40AD-9207-A5BA28AD61D3}" srcOrd="1" destOrd="0" presId="urn:microsoft.com/office/officeart/2008/layout/HorizontalMultiLevelHierarchy"/>
    <dgm:cxn modelId="{771D3DF3-8DF6-414F-92EE-65CC2591F6A9}" srcId="{EB45ADFE-5142-44A7-BA23-1233FEE6B2E5}" destId="{B2D26725-BD03-4551-B696-BFA0A3FFCE16}" srcOrd="1" destOrd="0" parTransId="{FB52D84A-10D2-4D27-BC44-77D10135AE4F}" sibTransId="{101DAA1A-66CD-4009-9EA0-A5322141AF34}"/>
    <dgm:cxn modelId="{109B4B61-AD74-4C7C-A81D-885F6E527995}" srcId="{70E68A0E-9B2F-48AE-8C86-B90A48BD896B}" destId="{2C1B5E1B-FB49-444F-BDF4-78739E62A039}" srcOrd="0" destOrd="0" parTransId="{BC5BC4B3-5D13-42CD-9EA9-074F360AB172}" sibTransId="{EA4F2A60-E205-4952-89D8-4FCBD628A0FC}"/>
    <dgm:cxn modelId="{C99A2920-E71B-4BFB-9A96-E81EB7D625E1}" type="presOf" srcId="{8A6AF883-2A89-4A7F-AA78-187F1E6E5775}" destId="{7279FB57-D5F9-4E45-89FF-F539315996DD}" srcOrd="0" destOrd="0" presId="urn:microsoft.com/office/officeart/2008/layout/HorizontalMultiLevelHierarchy"/>
    <dgm:cxn modelId="{C65C4C2E-A6EF-4800-8394-3984AB3097E7}" type="presOf" srcId="{BC5BC4B3-5D13-42CD-9EA9-074F360AB172}" destId="{B0707C65-1C57-4237-BFC5-D93466E2F887}" srcOrd="0" destOrd="0" presId="urn:microsoft.com/office/officeart/2008/layout/HorizontalMultiLevelHierarchy"/>
    <dgm:cxn modelId="{975BA435-7E31-44D5-B840-161E52AFF4C8}" type="presOf" srcId="{2CA71344-05FA-4787-80DC-DAA33BF4334A}" destId="{3D297D32-9049-4765-9EF2-E740AE6350CF}" srcOrd="1" destOrd="0" presId="urn:microsoft.com/office/officeart/2008/layout/HorizontalMultiLevelHierarchy"/>
    <dgm:cxn modelId="{9C629572-5E84-42E7-B96A-B889EFC4C9C5}" type="presOf" srcId="{A61936CD-174A-453A-A7E7-532A69137A33}" destId="{1163FA0E-4BB0-4262-AD1D-107AF0169AD7}" srcOrd="0" destOrd="0" presId="urn:microsoft.com/office/officeart/2008/layout/HorizontalMultiLevelHierarchy"/>
    <dgm:cxn modelId="{D7AC0D40-A5FC-4099-8C91-B4DB7152E3A8}" type="presOf" srcId="{B8B86494-6306-4128-AC9C-4D69367A3592}" destId="{B09688C8-CF2E-4A97-925B-E7946EE5D7F9}" srcOrd="0" destOrd="0" presId="urn:microsoft.com/office/officeart/2008/layout/HorizontalMultiLevelHierarchy"/>
    <dgm:cxn modelId="{BC4DE1D6-4301-4542-9997-DF6D662B5D86}" type="presOf" srcId="{AECA5477-3D53-44EE-AFE0-1780A2CC7023}" destId="{A500CA17-C9DE-4134-BAC5-73FF07DB4905}" srcOrd="0" destOrd="0" presId="urn:microsoft.com/office/officeart/2008/layout/HorizontalMultiLevelHierarchy"/>
    <dgm:cxn modelId="{2B56CB58-E51C-47C9-8E55-8A141D1E3E84}" type="presOf" srcId="{FB52D84A-10D2-4D27-BC44-77D10135AE4F}" destId="{48234661-FAE2-4E8D-8DDC-6D904F192BF4}" srcOrd="1" destOrd="0" presId="urn:microsoft.com/office/officeart/2008/layout/HorizontalMultiLevelHierarchy"/>
    <dgm:cxn modelId="{EE4FC308-7522-4115-83D4-261FB6741ADF}" type="presOf" srcId="{2A577475-7CB0-477B-9361-79BBF3E5AA0F}" destId="{9ABBD8F8-2826-4951-97FF-B2E803FA86CB}" srcOrd="1" destOrd="0" presId="urn:microsoft.com/office/officeart/2008/layout/HorizontalMultiLevelHierarchy"/>
    <dgm:cxn modelId="{ED26CB34-B65E-449F-86AF-94319F801D83}" type="presOf" srcId="{2C1B5E1B-FB49-444F-BDF4-78739E62A039}" destId="{1046C663-BEAD-452C-89C1-78A5EF36106F}" srcOrd="0" destOrd="0" presId="urn:microsoft.com/office/officeart/2008/layout/HorizontalMultiLevelHierarchy"/>
    <dgm:cxn modelId="{B4424BFE-0F97-4596-A54F-52599C853FD4}" type="presOf" srcId="{56948890-7F29-48DB-8B94-5598803B7957}" destId="{1F88A4DF-38D1-4345-B442-7A37985C5BB3}" srcOrd="0" destOrd="0" presId="urn:microsoft.com/office/officeart/2008/layout/HorizontalMultiLevelHierarchy"/>
    <dgm:cxn modelId="{7828B6A1-2547-4C79-ADD0-54DAFB7E1592}" type="presParOf" srcId="{B09688C8-CF2E-4A97-925B-E7946EE5D7F9}" destId="{9DB6D98F-B6BD-4B95-8F98-B15D0F7CB607}" srcOrd="0" destOrd="0" presId="urn:microsoft.com/office/officeart/2008/layout/HorizontalMultiLevelHierarchy"/>
    <dgm:cxn modelId="{8F18E893-08E2-479B-9E65-73947A7A6C25}" type="presParOf" srcId="{9DB6D98F-B6BD-4B95-8F98-B15D0F7CB607}" destId="{F6C8FB5B-F6E5-4B6A-A4BD-0AD1AE240B6C}" srcOrd="0" destOrd="0" presId="urn:microsoft.com/office/officeart/2008/layout/HorizontalMultiLevelHierarchy"/>
    <dgm:cxn modelId="{AC62FD4A-2E6B-4C34-BCF8-7980192684DD}" type="presParOf" srcId="{9DB6D98F-B6BD-4B95-8F98-B15D0F7CB607}" destId="{F3379075-66C7-4EC8-8189-BDED8BF2EF41}" srcOrd="1" destOrd="0" presId="urn:microsoft.com/office/officeart/2008/layout/HorizontalMultiLevelHierarchy"/>
    <dgm:cxn modelId="{82632BB7-3AC6-4E35-A812-5CFCDD19E2EF}" type="presParOf" srcId="{F3379075-66C7-4EC8-8189-BDED8BF2EF41}" destId="{8F05C9CA-643B-4B63-9CFE-6BADB59CE91A}" srcOrd="0" destOrd="0" presId="urn:microsoft.com/office/officeart/2008/layout/HorizontalMultiLevelHierarchy"/>
    <dgm:cxn modelId="{03156719-2858-4D0F-A55F-EC5E5B6F3A1A}" type="presParOf" srcId="{8F05C9CA-643B-4B63-9CFE-6BADB59CE91A}" destId="{0EB7693C-3AF7-4DBD-9C41-045D20D4E411}" srcOrd="0" destOrd="0" presId="urn:microsoft.com/office/officeart/2008/layout/HorizontalMultiLevelHierarchy"/>
    <dgm:cxn modelId="{D63092B7-5904-4340-AEF3-138145DC9CC7}" type="presParOf" srcId="{F3379075-66C7-4EC8-8189-BDED8BF2EF41}" destId="{CD312EEF-BD9B-4E04-9433-121A6F4735BE}" srcOrd="1" destOrd="0" presId="urn:microsoft.com/office/officeart/2008/layout/HorizontalMultiLevelHierarchy"/>
    <dgm:cxn modelId="{0F5DFDEA-3549-4B11-B727-BDB05A25BA94}" type="presParOf" srcId="{CD312EEF-BD9B-4E04-9433-121A6F4735BE}" destId="{20DEA26D-DCAD-412E-8BFF-AB7778E181ED}" srcOrd="0" destOrd="0" presId="urn:microsoft.com/office/officeart/2008/layout/HorizontalMultiLevelHierarchy"/>
    <dgm:cxn modelId="{C9F65DB2-6957-4D4C-99E7-416EB16C6634}" type="presParOf" srcId="{CD312EEF-BD9B-4E04-9433-121A6F4735BE}" destId="{1195BC0E-AAEA-4F71-A70F-15A9C0964B7C}" srcOrd="1" destOrd="0" presId="urn:microsoft.com/office/officeart/2008/layout/HorizontalMultiLevelHierarchy"/>
    <dgm:cxn modelId="{D717442C-BE41-46FE-BDB9-E1C7217CAA92}" type="presParOf" srcId="{F3379075-66C7-4EC8-8189-BDED8BF2EF41}" destId="{83058653-81BD-4FAB-BDE4-307BB0D66BE5}" srcOrd="2" destOrd="0" presId="urn:microsoft.com/office/officeart/2008/layout/HorizontalMultiLevelHierarchy"/>
    <dgm:cxn modelId="{EC611FE1-B7E0-4E95-AC3E-573F25CB686D}" type="presParOf" srcId="{83058653-81BD-4FAB-BDE4-307BB0D66BE5}" destId="{9DBFD1C1-5272-41E6-907A-E55A8FC1F8A7}" srcOrd="0" destOrd="0" presId="urn:microsoft.com/office/officeart/2008/layout/HorizontalMultiLevelHierarchy"/>
    <dgm:cxn modelId="{52062B1A-AD9C-4B5F-82CF-B6D546CEFCA0}" type="presParOf" srcId="{F3379075-66C7-4EC8-8189-BDED8BF2EF41}" destId="{147FBACA-10F4-4693-9A25-2C7D7AC67ED1}" srcOrd="3" destOrd="0" presId="urn:microsoft.com/office/officeart/2008/layout/HorizontalMultiLevelHierarchy"/>
    <dgm:cxn modelId="{16650DDC-1D1A-4565-BF01-90FB71FA9F7D}" type="presParOf" srcId="{147FBACA-10F4-4693-9A25-2C7D7AC67ED1}" destId="{ED0D2D57-514D-48A1-A59B-C289FF20BA20}" srcOrd="0" destOrd="0" presId="urn:microsoft.com/office/officeart/2008/layout/HorizontalMultiLevelHierarchy"/>
    <dgm:cxn modelId="{7000766E-2508-47AE-BD73-D20A94501E4C}" type="presParOf" srcId="{147FBACA-10F4-4693-9A25-2C7D7AC67ED1}" destId="{C6A4103D-7687-43CB-98E2-1F5DE08AF99F}" srcOrd="1" destOrd="0" presId="urn:microsoft.com/office/officeart/2008/layout/HorizontalMultiLevelHierarchy"/>
    <dgm:cxn modelId="{249D94FC-7AB2-447E-BE8B-8630DB262708}" type="presParOf" srcId="{C6A4103D-7687-43CB-98E2-1F5DE08AF99F}" destId="{1F88A4DF-38D1-4345-B442-7A37985C5BB3}" srcOrd="0" destOrd="0" presId="urn:microsoft.com/office/officeart/2008/layout/HorizontalMultiLevelHierarchy"/>
    <dgm:cxn modelId="{D59A5C96-FD87-449F-BB3C-D7536150B8FF}" type="presParOf" srcId="{1F88A4DF-38D1-4345-B442-7A37985C5BB3}" destId="{BB6385B1-01B3-4368-8058-7A105CD78593}" srcOrd="0" destOrd="0" presId="urn:microsoft.com/office/officeart/2008/layout/HorizontalMultiLevelHierarchy"/>
    <dgm:cxn modelId="{59CDCC6A-0809-4622-A2E7-B42F925FE569}" type="presParOf" srcId="{C6A4103D-7687-43CB-98E2-1F5DE08AF99F}" destId="{90B99EB0-1D86-41E4-BDEC-548A54FE9CFC}" srcOrd="1" destOrd="0" presId="urn:microsoft.com/office/officeart/2008/layout/HorizontalMultiLevelHierarchy"/>
    <dgm:cxn modelId="{28B6E827-8860-4416-9536-9BBFDC0FE11F}" type="presParOf" srcId="{90B99EB0-1D86-41E4-BDEC-548A54FE9CFC}" destId="{B708BE1C-FB93-47B6-BC4A-BB038CE79504}" srcOrd="0" destOrd="0" presId="urn:microsoft.com/office/officeart/2008/layout/HorizontalMultiLevelHierarchy"/>
    <dgm:cxn modelId="{2558874A-9ABE-46F7-89C0-C634411F23EB}" type="presParOf" srcId="{90B99EB0-1D86-41E4-BDEC-548A54FE9CFC}" destId="{F7E3E794-3FE8-4A74-B866-3DD32698D83D}" srcOrd="1" destOrd="0" presId="urn:microsoft.com/office/officeart/2008/layout/HorizontalMultiLevelHierarchy"/>
    <dgm:cxn modelId="{E40D7450-AF52-4150-949A-7FBA7EE3D300}" type="presParOf" srcId="{F7E3E794-3FE8-4A74-B866-3DD32698D83D}" destId="{B5FB8980-5825-492F-83A4-436E1670B1EB}" srcOrd="0" destOrd="0" presId="urn:microsoft.com/office/officeart/2008/layout/HorizontalMultiLevelHierarchy"/>
    <dgm:cxn modelId="{E1E849F1-232C-42CC-8A39-90D1367427A6}" type="presParOf" srcId="{B5FB8980-5825-492F-83A4-436E1670B1EB}" destId="{9ABBD8F8-2826-4951-97FF-B2E803FA86CB}" srcOrd="0" destOrd="0" presId="urn:microsoft.com/office/officeart/2008/layout/HorizontalMultiLevelHierarchy"/>
    <dgm:cxn modelId="{9C911543-1C43-498E-ADFD-246428ECAF70}" type="presParOf" srcId="{F7E3E794-3FE8-4A74-B866-3DD32698D83D}" destId="{62E94257-5B7A-4903-B801-389940EF1DA1}" srcOrd="1" destOrd="0" presId="urn:microsoft.com/office/officeart/2008/layout/HorizontalMultiLevelHierarchy"/>
    <dgm:cxn modelId="{F1E23CFC-A5DD-45DC-BB05-8204BEBD8FA1}" type="presParOf" srcId="{62E94257-5B7A-4903-B801-389940EF1DA1}" destId="{637609B9-C2BC-4AEE-98D1-CC8B40691FB0}" srcOrd="0" destOrd="0" presId="urn:microsoft.com/office/officeart/2008/layout/HorizontalMultiLevelHierarchy"/>
    <dgm:cxn modelId="{4B39A912-2E45-4C79-BA32-62BBECB13394}" type="presParOf" srcId="{62E94257-5B7A-4903-B801-389940EF1DA1}" destId="{742AB3D4-5164-48FA-9D12-7B6F71C65E73}" srcOrd="1" destOrd="0" presId="urn:microsoft.com/office/officeart/2008/layout/HorizontalMultiLevelHierarchy"/>
    <dgm:cxn modelId="{AFD71D8C-D9F7-4E2F-B06B-579AB3D6C2A5}" type="presParOf" srcId="{F7E3E794-3FE8-4A74-B866-3DD32698D83D}" destId="{43933BC4-5759-40CF-9D65-AF08E37B1FB6}" srcOrd="2" destOrd="0" presId="urn:microsoft.com/office/officeart/2008/layout/HorizontalMultiLevelHierarchy"/>
    <dgm:cxn modelId="{93579644-6974-4FE8-8A45-F21212AC1E77}" type="presParOf" srcId="{43933BC4-5759-40CF-9D65-AF08E37B1FB6}" destId="{868135F9-3DCC-49CE-B248-D1DE43663C8E}" srcOrd="0" destOrd="0" presId="urn:microsoft.com/office/officeart/2008/layout/HorizontalMultiLevelHierarchy"/>
    <dgm:cxn modelId="{75D6D09A-72D1-47DF-866F-1FA92B9446F1}" type="presParOf" srcId="{F7E3E794-3FE8-4A74-B866-3DD32698D83D}" destId="{DF7FFDE2-48BD-4436-984B-A66DF2C0B036}" srcOrd="3" destOrd="0" presId="urn:microsoft.com/office/officeart/2008/layout/HorizontalMultiLevelHierarchy"/>
    <dgm:cxn modelId="{F805CB50-FACC-41F0-995B-FB2EC63D4C9C}" type="presParOf" srcId="{DF7FFDE2-48BD-4436-984B-A66DF2C0B036}" destId="{02F2FD59-2853-494E-AFB3-C76B24E39FB4}" srcOrd="0" destOrd="0" presId="urn:microsoft.com/office/officeart/2008/layout/HorizontalMultiLevelHierarchy"/>
    <dgm:cxn modelId="{7F312E88-EAEE-4ABD-A249-3BB4161884C6}" type="presParOf" srcId="{DF7FFDE2-48BD-4436-984B-A66DF2C0B036}" destId="{80369CED-7EDD-4780-90A7-837E67186CE2}" srcOrd="1" destOrd="0" presId="urn:microsoft.com/office/officeart/2008/layout/HorizontalMultiLevelHierarchy"/>
    <dgm:cxn modelId="{665844C9-3F2E-4FA7-8AA4-E1BFB599A09E}" type="presParOf" srcId="{F7E3E794-3FE8-4A74-B866-3DD32698D83D}" destId="{A500CA17-C9DE-4134-BAC5-73FF07DB4905}" srcOrd="4" destOrd="0" presId="urn:microsoft.com/office/officeart/2008/layout/HorizontalMultiLevelHierarchy"/>
    <dgm:cxn modelId="{719C4D20-27E3-41C2-B855-E99F58C7AD01}" type="presParOf" srcId="{A500CA17-C9DE-4134-BAC5-73FF07DB4905}" destId="{9E2445B3-A2BB-400A-B9F1-8BEF4AF92598}" srcOrd="0" destOrd="0" presId="urn:microsoft.com/office/officeart/2008/layout/HorizontalMultiLevelHierarchy"/>
    <dgm:cxn modelId="{3442D4B2-16D0-4E7E-892A-5EFCEC1B77D2}" type="presParOf" srcId="{F7E3E794-3FE8-4A74-B866-3DD32698D83D}" destId="{606282A8-9E7A-4D31-AA52-F30244B7AE4E}" srcOrd="5" destOrd="0" presId="urn:microsoft.com/office/officeart/2008/layout/HorizontalMultiLevelHierarchy"/>
    <dgm:cxn modelId="{FE6858CA-2F91-471D-81FE-FA5B8DE3B9C3}" type="presParOf" srcId="{606282A8-9E7A-4D31-AA52-F30244B7AE4E}" destId="{8F81DF62-FC64-439E-B895-3E93A846256E}" srcOrd="0" destOrd="0" presId="urn:microsoft.com/office/officeart/2008/layout/HorizontalMultiLevelHierarchy"/>
    <dgm:cxn modelId="{A29D7B2E-98FA-41F8-A4F1-C864BD8D43A9}" type="presParOf" srcId="{606282A8-9E7A-4D31-AA52-F30244B7AE4E}" destId="{C85DB8CD-CBCA-4FEA-B125-ADED40367243}" srcOrd="1" destOrd="0" presId="urn:microsoft.com/office/officeart/2008/layout/HorizontalMultiLevelHierarchy"/>
    <dgm:cxn modelId="{2397A4E2-B13D-45F7-824F-6E69B3039859}" type="presParOf" srcId="{C6A4103D-7687-43CB-98E2-1F5DE08AF99F}" destId="{8F9AB21B-4C8B-4311-BA22-00B85121C71B}" srcOrd="2" destOrd="0" presId="urn:microsoft.com/office/officeart/2008/layout/HorizontalMultiLevelHierarchy"/>
    <dgm:cxn modelId="{E28898D4-CED4-4313-B179-F7FA7078188E}" type="presParOf" srcId="{8F9AB21B-4C8B-4311-BA22-00B85121C71B}" destId="{48234661-FAE2-4E8D-8DDC-6D904F192BF4}" srcOrd="0" destOrd="0" presId="urn:microsoft.com/office/officeart/2008/layout/HorizontalMultiLevelHierarchy"/>
    <dgm:cxn modelId="{CC3621D0-34AA-4ECB-934F-F93891C67A1B}" type="presParOf" srcId="{C6A4103D-7687-43CB-98E2-1F5DE08AF99F}" destId="{1FCDB62B-E79D-4093-87C2-E883714A5660}" srcOrd="3" destOrd="0" presId="urn:microsoft.com/office/officeart/2008/layout/HorizontalMultiLevelHierarchy"/>
    <dgm:cxn modelId="{B872C55F-54C5-4AC4-AAA7-9A79BDF91FBD}" type="presParOf" srcId="{1FCDB62B-E79D-4093-87C2-E883714A5660}" destId="{D75DCA61-D8CB-4A0B-8125-D221C2DBEB4C}" srcOrd="0" destOrd="0" presId="urn:microsoft.com/office/officeart/2008/layout/HorizontalMultiLevelHierarchy"/>
    <dgm:cxn modelId="{3D770995-EA07-4756-89C2-C9626383232B}" type="presParOf" srcId="{1FCDB62B-E79D-4093-87C2-E883714A5660}" destId="{F6E3F995-39F6-474F-A363-29AA518E18C5}" srcOrd="1" destOrd="0" presId="urn:microsoft.com/office/officeart/2008/layout/HorizontalMultiLevelHierarchy"/>
    <dgm:cxn modelId="{371A2EEE-0229-421B-A674-F658DF067415}" type="presParOf" srcId="{F6E3F995-39F6-474F-A363-29AA518E18C5}" destId="{18E66062-0043-4678-9846-61CED1F367EB}" srcOrd="0" destOrd="0" presId="urn:microsoft.com/office/officeart/2008/layout/HorizontalMultiLevelHierarchy"/>
    <dgm:cxn modelId="{8C10506D-FE82-41C6-8C73-CA21C731F81B}" type="presParOf" srcId="{18E66062-0043-4678-9846-61CED1F367EB}" destId="{33A4E208-AD73-43AB-AFBC-96A57264E0C0}" srcOrd="0" destOrd="0" presId="urn:microsoft.com/office/officeart/2008/layout/HorizontalMultiLevelHierarchy"/>
    <dgm:cxn modelId="{80249BC5-D490-490A-9385-B2B27947E334}" type="presParOf" srcId="{F6E3F995-39F6-474F-A363-29AA518E18C5}" destId="{3AE32053-B048-4D00-B8FB-A1002FFCCBAC}" srcOrd="1" destOrd="0" presId="urn:microsoft.com/office/officeart/2008/layout/HorizontalMultiLevelHierarchy"/>
    <dgm:cxn modelId="{FA74EF65-504C-4D15-9A11-D89C28D63365}" type="presParOf" srcId="{3AE32053-B048-4D00-B8FB-A1002FFCCBAC}" destId="{273C4363-A244-4316-813E-137A273D7B8C}" srcOrd="0" destOrd="0" presId="urn:microsoft.com/office/officeart/2008/layout/HorizontalMultiLevelHierarchy"/>
    <dgm:cxn modelId="{9A350B06-0FF4-415B-B984-C00B54B1C4A0}" type="presParOf" srcId="{3AE32053-B048-4D00-B8FB-A1002FFCCBAC}" destId="{3E79B9DB-BAE2-4145-9DD2-29ECFB0B62B0}" srcOrd="1" destOrd="0" presId="urn:microsoft.com/office/officeart/2008/layout/HorizontalMultiLevelHierarchy"/>
    <dgm:cxn modelId="{9C1F44C9-7255-4506-B22A-72B253A7E816}" type="presParOf" srcId="{3E79B9DB-BAE2-4145-9DD2-29ECFB0B62B0}" destId="{3F54A4E3-D1D0-4392-9000-BA49D2F3EF63}" srcOrd="0" destOrd="0" presId="urn:microsoft.com/office/officeart/2008/layout/HorizontalMultiLevelHierarchy"/>
    <dgm:cxn modelId="{8D1EFD4F-B84E-4E9B-A6ED-F8D4D9EAD68D}" type="presParOf" srcId="{3F54A4E3-D1D0-4392-9000-BA49D2F3EF63}" destId="{3D297D32-9049-4765-9EF2-E740AE6350CF}" srcOrd="0" destOrd="0" presId="urn:microsoft.com/office/officeart/2008/layout/HorizontalMultiLevelHierarchy"/>
    <dgm:cxn modelId="{36BF9D92-29F4-4AA9-AB55-BA988EA6FBFD}" type="presParOf" srcId="{3E79B9DB-BAE2-4145-9DD2-29ECFB0B62B0}" destId="{7002F43A-B1C2-4F5E-A4B5-0B6B4EC4AA86}" srcOrd="1" destOrd="0" presId="urn:microsoft.com/office/officeart/2008/layout/HorizontalMultiLevelHierarchy"/>
    <dgm:cxn modelId="{1A0C2264-8DCD-48A2-B7DD-77B92ABBD318}" type="presParOf" srcId="{7002F43A-B1C2-4F5E-A4B5-0B6B4EC4AA86}" destId="{E232E6A7-85D1-4061-A212-97278EFF7029}" srcOrd="0" destOrd="0" presId="urn:microsoft.com/office/officeart/2008/layout/HorizontalMultiLevelHierarchy"/>
    <dgm:cxn modelId="{5DA89B46-0594-4F3E-848C-094A72E50F02}" type="presParOf" srcId="{7002F43A-B1C2-4F5E-A4B5-0B6B4EC4AA86}" destId="{CD679D0E-1DC3-42A6-9E38-4BBD406FD346}" srcOrd="1" destOrd="0" presId="urn:microsoft.com/office/officeart/2008/layout/HorizontalMultiLevelHierarchy"/>
    <dgm:cxn modelId="{313DC2A2-3DBE-4A49-8B34-01581C1276E3}" type="presParOf" srcId="{CD679D0E-1DC3-42A6-9E38-4BBD406FD346}" destId="{C408256F-89B1-411D-8FC4-F97328C0DF00}" srcOrd="0" destOrd="0" presId="urn:microsoft.com/office/officeart/2008/layout/HorizontalMultiLevelHierarchy"/>
    <dgm:cxn modelId="{143222C7-3AF1-4F00-9A68-C5ADFE92C5BB}" type="presParOf" srcId="{C408256F-89B1-411D-8FC4-F97328C0DF00}" destId="{ACE71C4B-3AD6-426E-AE7E-9017AAE97AA6}" srcOrd="0" destOrd="0" presId="urn:microsoft.com/office/officeart/2008/layout/HorizontalMultiLevelHierarchy"/>
    <dgm:cxn modelId="{5D78F76D-E9B7-4C84-9790-9C79ACE0FACE}" type="presParOf" srcId="{CD679D0E-1DC3-42A6-9E38-4BBD406FD346}" destId="{3C3BE995-B931-4F91-AFC5-F337133FCD24}" srcOrd="1" destOrd="0" presId="urn:microsoft.com/office/officeart/2008/layout/HorizontalMultiLevelHierarchy"/>
    <dgm:cxn modelId="{309B7D09-D70B-4F56-BC37-64682C3DED89}" type="presParOf" srcId="{3C3BE995-B931-4F91-AFC5-F337133FCD24}" destId="{0935D551-A771-4A20-B126-1EA4BA17E0DE}" srcOrd="0" destOrd="0" presId="urn:microsoft.com/office/officeart/2008/layout/HorizontalMultiLevelHierarchy"/>
    <dgm:cxn modelId="{E1B5B705-245A-4549-8074-56E0007DC66E}" type="presParOf" srcId="{3C3BE995-B931-4F91-AFC5-F337133FCD24}" destId="{D152F1FD-13E2-4B01-96E2-2F8E01E5B3CB}" srcOrd="1" destOrd="0" presId="urn:microsoft.com/office/officeart/2008/layout/HorizontalMultiLevelHierarchy"/>
    <dgm:cxn modelId="{AEC8AFFA-6485-400D-B0D1-B008812ED36E}" type="presParOf" srcId="{3E79B9DB-BAE2-4145-9DD2-29ECFB0B62B0}" destId="{967E9ADE-7AFF-4CCE-A5D4-02226DA406B4}" srcOrd="2" destOrd="0" presId="urn:microsoft.com/office/officeart/2008/layout/HorizontalMultiLevelHierarchy"/>
    <dgm:cxn modelId="{2C4E0A90-DACF-4583-9FEE-132810AF133D}" type="presParOf" srcId="{967E9ADE-7AFF-4CCE-A5D4-02226DA406B4}" destId="{87D38FAB-B4A7-4873-8E11-3B4E90A4C126}" srcOrd="0" destOrd="0" presId="urn:microsoft.com/office/officeart/2008/layout/HorizontalMultiLevelHierarchy"/>
    <dgm:cxn modelId="{5A836A8B-1124-4EEC-AB7B-E92F24CEC44B}" type="presParOf" srcId="{3E79B9DB-BAE2-4145-9DD2-29ECFB0B62B0}" destId="{0E7253F9-B143-45AC-9F28-9AE725E9F2DB}" srcOrd="3" destOrd="0" presId="urn:microsoft.com/office/officeart/2008/layout/HorizontalMultiLevelHierarchy"/>
    <dgm:cxn modelId="{241E3F5F-6CB9-4750-A770-69EC997F535B}" type="presParOf" srcId="{0E7253F9-B143-45AC-9F28-9AE725E9F2DB}" destId="{E8B1940B-B287-43BD-BC97-0EC420A015CC}" srcOrd="0" destOrd="0" presId="urn:microsoft.com/office/officeart/2008/layout/HorizontalMultiLevelHierarchy"/>
    <dgm:cxn modelId="{C1EEF73E-A79B-4D79-B917-5246EB55B3E0}" type="presParOf" srcId="{0E7253F9-B143-45AC-9F28-9AE725E9F2DB}" destId="{F370EDE1-994E-4C69-9EC6-6EA0B9F68122}" srcOrd="1" destOrd="0" presId="urn:microsoft.com/office/officeart/2008/layout/HorizontalMultiLevelHierarchy"/>
    <dgm:cxn modelId="{7BD86FD0-6D8B-479D-A4E0-3DD5EB958509}" type="presParOf" srcId="{F370EDE1-994E-4C69-9EC6-6EA0B9F68122}" destId="{B0707C65-1C57-4237-BFC5-D93466E2F887}" srcOrd="0" destOrd="0" presId="urn:microsoft.com/office/officeart/2008/layout/HorizontalMultiLevelHierarchy"/>
    <dgm:cxn modelId="{3405F031-85D0-41D0-8347-B478E246CDB5}" type="presParOf" srcId="{B0707C65-1C57-4237-BFC5-D93466E2F887}" destId="{F1361DFF-0E3A-4556-8F8B-5746380D0360}" srcOrd="0" destOrd="0" presId="urn:microsoft.com/office/officeart/2008/layout/HorizontalMultiLevelHierarchy"/>
    <dgm:cxn modelId="{82E7BA8B-F82B-4870-812A-853CA41FCA26}" type="presParOf" srcId="{F370EDE1-994E-4C69-9EC6-6EA0B9F68122}" destId="{95BCFC4A-99A0-4AF8-919E-F6F5B4A799BE}" srcOrd="1" destOrd="0" presId="urn:microsoft.com/office/officeart/2008/layout/HorizontalMultiLevelHierarchy"/>
    <dgm:cxn modelId="{F4608E1A-89F0-400C-9382-F5FFE051385F}" type="presParOf" srcId="{95BCFC4A-99A0-4AF8-919E-F6F5B4A799BE}" destId="{1046C663-BEAD-452C-89C1-78A5EF36106F}" srcOrd="0" destOrd="0" presId="urn:microsoft.com/office/officeart/2008/layout/HorizontalMultiLevelHierarchy"/>
    <dgm:cxn modelId="{59132E97-0391-474B-86B8-6798C9C14DE2}" type="presParOf" srcId="{95BCFC4A-99A0-4AF8-919E-F6F5B4A799BE}" destId="{A51C8ADF-24A3-416B-BADD-29D6F24AA5FF}" srcOrd="1" destOrd="0" presId="urn:microsoft.com/office/officeart/2008/layout/HorizontalMultiLevelHierarchy"/>
    <dgm:cxn modelId="{EB4A5B1F-5851-4CF3-834D-8C102A2A60BD}" type="presParOf" srcId="{C6A4103D-7687-43CB-98E2-1F5DE08AF99F}" destId="{A0EE133B-E016-4937-A991-86A7E3CBC346}" srcOrd="4" destOrd="0" presId="urn:microsoft.com/office/officeart/2008/layout/HorizontalMultiLevelHierarchy"/>
    <dgm:cxn modelId="{9CB3FEF0-CF58-4FB5-931B-E37E83FA4C47}" type="presParOf" srcId="{A0EE133B-E016-4937-A991-86A7E3CBC346}" destId="{28F8697E-1C75-40AD-9207-A5BA28AD61D3}" srcOrd="0" destOrd="0" presId="urn:microsoft.com/office/officeart/2008/layout/HorizontalMultiLevelHierarchy"/>
    <dgm:cxn modelId="{6086E9C0-E9CE-4F60-8C56-14705BE3DBAF}" type="presParOf" srcId="{C6A4103D-7687-43CB-98E2-1F5DE08AF99F}" destId="{C7850574-DE4D-4F00-AB79-5B56A8853E73}" srcOrd="5" destOrd="0" presId="urn:microsoft.com/office/officeart/2008/layout/HorizontalMultiLevelHierarchy"/>
    <dgm:cxn modelId="{EA37B336-655C-49D3-9625-EDB97B5ACB1A}" type="presParOf" srcId="{C7850574-DE4D-4F00-AB79-5B56A8853E73}" destId="{E93788D0-E5C2-4939-8BBE-153DD7606B09}" srcOrd="0" destOrd="0" presId="urn:microsoft.com/office/officeart/2008/layout/HorizontalMultiLevelHierarchy"/>
    <dgm:cxn modelId="{796309F6-3D6F-49DA-B461-EC1C716C3EBA}" type="presParOf" srcId="{C7850574-DE4D-4F00-AB79-5B56A8853E73}" destId="{F40FA75C-BB36-4842-86CF-004984BCD0C5}" srcOrd="1" destOrd="0" presId="urn:microsoft.com/office/officeart/2008/layout/HorizontalMultiLevelHierarchy"/>
    <dgm:cxn modelId="{35034824-43F2-4907-A92E-9AC08A52E09D}" type="presParOf" srcId="{F40FA75C-BB36-4842-86CF-004984BCD0C5}" destId="{6D65D4AF-953A-432D-911C-7490FFF3E000}" srcOrd="0" destOrd="0" presId="urn:microsoft.com/office/officeart/2008/layout/HorizontalMultiLevelHierarchy"/>
    <dgm:cxn modelId="{A559EA65-CE2A-4A6B-BB93-F78EF4DEAAB9}" type="presParOf" srcId="{6D65D4AF-953A-432D-911C-7490FFF3E000}" destId="{0F7E2CBB-D76B-4E7E-A044-08126C9D8622}" srcOrd="0" destOrd="0" presId="urn:microsoft.com/office/officeart/2008/layout/HorizontalMultiLevelHierarchy"/>
    <dgm:cxn modelId="{B996A740-05B4-4279-978A-1A37AA50993C}" type="presParOf" srcId="{F40FA75C-BB36-4842-86CF-004984BCD0C5}" destId="{6D176958-68D4-4C9A-B1E4-DEA2E17F13C5}" srcOrd="1" destOrd="0" presId="urn:microsoft.com/office/officeart/2008/layout/HorizontalMultiLevelHierarchy"/>
    <dgm:cxn modelId="{D9C90C63-32CE-4A28-AF40-DF995ADEA14A}" type="presParOf" srcId="{6D176958-68D4-4C9A-B1E4-DEA2E17F13C5}" destId="{065E8192-493A-4C0C-90F3-115D45A152F2}" srcOrd="0" destOrd="0" presId="urn:microsoft.com/office/officeart/2008/layout/HorizontalMultiLevelHierarchy"/>
    <dgm:cxn modelId="{69F0EBF1-92CD-43AD-B65D-26827683265D}" type="presParOf" srcId="{6D176958-68D4-4C9A-B1E4-DEA2E17F13C5}" destId="{A3544E9E-1230-458B-ADB3-F63B3CD6D922}" srcOrd="1" destOrd="0" presId="urn:microsoft.com/office/officeart/2008/layout/HorizontalMultiLevelHierarchy"/>
    <dgm:cxn modelId="{21711EE9-FCD5-466F-A5BD-1FB4C781A135}" type="presParOf" srcId="{C6A4103D-7687-43CB-98E2-1F5DE08AF99F}" destId="{8D9E8B70-4735-4D3D-9F3F-438964B4B484}" srcOrd="6" destOrd="0" presId="urn:microsoft.com/office/officeart/2008/layout/HorizontalMultiLevelHierarchy"/>
    <dgm:cxn modelId="{F26E3B88-C9FE-4714-B6C7-FFA06C2D6420}" type="presParOf" srcId="{8D9E8B70-4735-4D3D-9F3F-438964B4B484}" destId="{3BBEBDAD-DA87-46CD-897F-5FB99A354FE1}" srcOrd="0" destOrd="0" presId="urn:microsoft.com/office/officeart/2008/layout/HorizontalMultiLevelHierarchy"/>
    <dgm:cxn modelId="{95BBA668-DD37-418C-94D2-A75363E7A316}" type="presParOf" srcId="{C6A4103D-7687-43CB-98E2-1F5DE08AF99F}" destId="{AAE1BA90-6509-4E98-A2B7-A389D6C3B06B}" srcOrd="7" destOrd="0" presId="urn:microsoft.com/office/officeart/2008/layout/HorizontalMultiLevelHierarchy"/>
    <dgm:cxn modelId="{CECF40B9-BFAD-4FF2-8E3E-0462B3737D3B}" type="presParOf" srcId="{AAE1BA90-6509-4E98-A2B7-A389D6C3B06B}" destId="{7279FB57-D5F9-4E45-89FF-F539315996DD}" srcOrd="0" destOrd="0" presId="urn:microsoft.com/office/officeart/2008/layout/HorizontalMultiLevelHierarchy"/>
    <dgm:cxn modelId="{F8EC5EE0-A9FC-44B1-8EA6-28A58D4ECBF2}" type="presParOf" srcId="{AAE1BA90-6509-4E98-A2B7-A389D6C3B06B}" destId="{71CDD525-C117-4693-91AB-A48EBA0E61AD}" srcOrd="1" destOrd="0" presId="urn:microsoft.com/office/officeart/2008/layout/HorizontalMultiLevelHierarchy"/>
    <dgm:cxn modelId="{C34FD33A-B177-4B81-99F4-24C53EB5EFAE}" type="presParOf" srcId="{71CDD525-C117-4693-91AB-A48EBA0E61AD}" destId="{1163FA0E-4BB0-4262-AD1D-107AF0169AD7}" srcOrd="0" destOrd="0" presId="urn:microsoft.com/office/officeart/2008/layout/HorizontalMultiLevelHierarchy"/>
    <dgm:cxn modelId="{92AB6394-E0F8-48F6-B3F0-1975EE006D0C}" type="presParOf" srcId="{1163FA0E-4BB0-4262-AD1D-107AF0169AD7}" destId="{34C5EF0C-D4C5-460A-9862-3892EE8AF7D1}" srcOrd="0" destOrd="0" presId="urn:microsoft.com/office/officeart/2008/layout/HorizontalMultiLevelHierarchy"/>
    <dgm:cxn modelId="{CF94D7AC-77CD-428B-881E-3344EEE20690}" type="presParOf" srcId="{71CDD525-C117-4693-91AB-A48EBA0E61AD}" destId="{80C0A6E1-01EF-4E63-B21B-7BF32212D286}" srcOrd="1" destOrd="0" presId="urn:microsoft.com/office/officeart/2008/layout/HorizontalMultiLevelHierarchy"/>
    <dgm:cxn modelId="{F5DDCB16-792F-4A3F-8228-42927A754F91}" type="presParOf" srcId="{80C0A6E1-01EF-4E63-B21B-7BF32212D286}" destId="{0FA1B475-FE1A-48BD-80A5-CA2DDB7D2AEE}" srcOrd="0" destOrd="0" presId="urn:microsoft.com/office/officeart/2008/layout/HorizontalMultiLevelHierarchy"/>
    <dgm:cxn modelId="{225766A8-CDD1-474D-AEF9-F7692352C583}" type="presParOf" srcId="{80C0A6E1-01EF-4E63-B21B-7BF32212D286}" destId="{C521C97C-BE84-4231-82BD-C26753836A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B2373-7F86-4499-BAEF-CA8FA19960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AD3FA2-5F84-4984-9FF2-A64E3F390D57}">
      <dgm:prSet phldrT="[Texto]" phldr="1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93F21815-6032-4CD7-83D1-3B3362140F57}" type="parTrans" cxnId="{B79184A2-C61C-42C6-8255-37254AC38133}">
      <dgm:prSet/>
      <dgm:spPr/>
      <dgm:t>
        <a:bodyPr/>
        <a:lstStyle/>
        <a:p>
          <a:endParaRPr lang="es-ES"/>
        </a:p>
      </dgm:t>
    </dgm:pt>
    <dgm:pt modelId="{2A152860-095D-4ABA-85C7-D802C0E2D995}" type="sibTrans" cxnId="{B79184A2-C61C-42C6-8255-37254AC38133}">
      <dgm:prSet/>
      <dgm:spPr/>
      <dgm:t>
        <a:bodyPr/>
        <a:lstStyle/>
        <a:p>
          <a:endParaRPr lang="es-ES"/>
        </a:p>
      </dgm:t>
    </dgm:pt>
    <dgm:pt modelId="{F67DB76E-9C70-461C-A9C9-B8E56A5AF4AB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1. Generación </a:t>
          </a:r>
          <a:r>
            <a:rPr lang="es-ES" dirty="0">
              <a:solidFill>
                <a:schemeClr val="tx1"/>
              </a:solidFill>
            </a:rPr>
            <a:t>de Código FIC</a:t>
          </a:r>
        </a:p>
        <a:p>
          <a:pPr algn="ctr"/>
          <a:r>
            <a:rPr lang="es-ES" dirty="0">
              <a:solidFill>
                <a:schemeClr val="tx1"/>
              </a:solidFill>
            </a:rPr>
            <a:t>“FIC17-XX</a:t>
          </a:r>
          <a:r>
            <a:rPr lang="es-ES" dirty="0" smtClean="0">
              <a:solidFill>
                <a:schemeClr val="tx1"/>
              </a:solidFill>
            </a:rPr>
            <a:t>”</a:t>
          </a:r>
        </a:p>
        <a:p>
          <a:pPr algn="ctr"/>
          <a:endParaRPr lang="es-ES" dirty="0" smtClean="0">
            <a:solidFill>
              <a:schemeClr val="tx1"/>
            </a:solidFill>
          </a:endParaRPr>
        </a:p>
        <a:p>
          <a:pPr algn="ctr"/>
          <a:r>
            <a:rPr lang="es-ES" dirty="0" smtClean="0">
              <a:solidFill>
                <a:schemeClr val="tx1"/>
              </a:solidFill>
            </a:rPr>
            <a:t>2. Presupuesto</a:t>
          </a:r>
        </a:p>
        <a:p>
          <a:pPr algn="ctr"/>
          <a:endParaRPr lang="es-ES" dirty="0" smtClean="0">
            <a:solidFill>
              <a:schemeClr val="tx1"/>
            </a:solidFill>
          </a:endParaRPr>
        </a:p>
        <a:p>
          <a:pPr algn="ctr"/>
          <a:r>
            <a:rPr lang="es-ES" dirty="0" smtClean="0">
              <a:solidFill>
                <a:schemeClr val="tx1"/>
              </a:solidFill>
            </a:rPr>
            <a:t>3. Adjuntar archivos</a:t>
          </a:r>
        </a:p>
      </dgm:t>
    </dgm:pt>
    <dgm:pt modelId="{608C32D5-89F8-4525-BED4-E37D01C6307F}" type="parTrans" cxnId="{7EBD868E-3E9A-4D60-AABC-7C8BBCFA5323}">
      <dgm:prSet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597B1C69-7157-4778-AEC1-CD0D7888B0C0}" type="sibTrans" cxnId="{7EBD868E-3E9A-4D60-AABC-7C8BBCFA5323}">
      <dgm:prSet/>
      <dgm:spPr/>
      <dgm:t>
        <a:bodyPr/>
        <a:lstStyle/>
        <a:p>
          <a:endParaRPr lang="es-ES"/>
        </a:p>
      </dgm:t>
    </dgm:pt>
    <dgm:pt modelId="{6FF0F92A-651F-448F-BBC1-DF3B224336B2}" type="pres">
      <dgm:prSet presAssocID="{9AAB2373-7F86-4499-BAEF-CA8FA19960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7B64A07-E24F-4086-B086-7FFF73A2246C}" type="pres">
      <dgm:prSet presAssocID="{6BAD3FA2-5F84-4984-9FF2-A64E3F390D57}" presName="root1" presStyleCnt="0"/>
      <dgm:spPr/>
    </dgm:pt>
    <dgm:pt modelId="{41AEA168-F9F2-4828-BEA3-4FAC6E4C6D39}" type="pres">
      <dgm:prSet presAssocID="{6BAD3FA2-5F84-4984-9FF2-A64E3F390D57}" presName="LevelOneTextNode" presStyleLbl="node0" presStyleIdx="0" presStyleCnt="1" custScaleY="1378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60CC29F-E660-45E5-850B-17D05B81340C}" type="pres">
      <dgm:prSet presAssocID="{6BAD3FA2-5F84-4984-9FF2-A64E3F390D57}" presName="level2hierChild" presStyleCnt="0"/>
      <dgm:spPr/>
    </dgm:pt>
    <dgm:pt modelId="{E2F564E3-F1F8-44AD-AEBA-D247409DE9C5}" type="pres">
      <dgm:prSet presAssocID="{608C32D5-89F8-4525-BED4-E37D01C6307F}" presName="conn2-1" presStyleLbl="parChTrans1D2" presStyleIdx="0" presStyleCnt="1"/>
      <dgm:spPr/>
      <dgm:t>
        <a:bodyPr/>
        <a:lstStyle/>
        <a:p>
          <a:endParaRPr lang="es-CL"/>
        </a:p>
      </dgm:t>
    </dgm:pt>
    <dgm:pt modelId="{31483BE6-BFB0-421D-91F3-BBD3F126A262}" type="pres">
      <dgm:prSet presAssocID="{608C32D5-89F8-4525-BED4-E37D01C6307F}" presName="connTx" presStyleLbl="parChTrans1D2" presStyleIdx="0" presStyleCnt="1"/>
      <dgm:spPr/>
      <dgm:t>
        <a:bodyPr/>
        <a:lstStyle/>
        <a:p>
          <a:endParaRPr lang="es-CL"/>
        </a:p>
      </dgm:t>
    </dgm:pt>
    <dgm:pt modelId="{8343012E-FBF3-40B3-8005-A4D24A0868F6}" type="pres">
      <dgm:prSet presAssocID="{F67DB76E-9C70-461C-A9C9-B8E56A5AF4AB}" presName="root2" presStyleCnt="0"/>
      <dgm:spPr/>
    </dgm:pt>
    <dgm:pt modelId="{CB34A6AD-A731-4C2D-8A2A-3B63781F896A}" type="pres">
      <dgm:prSet presAssocID="{F67DB76E-9C70-461C-A9C9-B8E56A5AF4AB}" presName="LevelTwoTextNode" presStyleLbl="node2" presStyleIdx="0" presStyleCnt="1" custScaleX="153600" custScaleY="411569" custLinFactNeighborX="34397" custLinFactNeighborY="-2652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9230C7E-7F84-4649-833A-71B44A054A53}" type="pres">
      <dgm:prSet presAssocID="{F67DB76E-9C70-461C-A9C9-B8E56A5AF4AB}" presName="level3hierChild" presStyleCnt="0"/>
      <dgm:spPr/>
    </dgm:pt>
  </dgm:ptLst>
  <dgm:cxnLst>
    <dgm:cxn modelId="{B79184A2-C61C-42C6-8255-37254AC38133}" srcId="{9AAB2373-7F86-4499-BAEF-CA8FA1996018}" destId="{6BAD3FA2-5F84-4984-9FF2-A64E3F390D57}" srcOrd="0" destOrd="0" parTransId="{93F21815-6032-4CD7-83D1-3B3362140F57}" sibTransId="{2A152860-095D-4ABA-85C7-D802C0E2D995}"/>
    <dgm:cxn modelId="{7EBD868E-3E9A-4D60-AABC-7C8BBCFA5323}" srcId="{6BAD3FA2-5F84-4984-9FF2-A64E3F390D57}" destId="{F67DB76E-9C70-461C-A9C9-B8E56A5AF4AB}" srcOrd="0" destOrd="0" parTransId="{608C32D5-89F8-4525-BED4-E37D01C6307F}" sibTransId="{597B1C69-7157-4778-AEC1-CD0D7888B0C0}"/>
    <dgm:cxn modelId="{01523187-13F6-4C74-AFC6-68F7227F1A92}" type="presOf" srcId="{F67DB76E-9C70-461C-A9C9-B8E56A5AF4AB}" destId="{CB34A6AD-A731-4C2D-8A2A-3B63781F896A}" srcOrd="0" destOrd="0" presId="urn:microsoft.com/office/officeart/2008/layout/HorizontalMultiLevelHierarchy"/>
    <dgm:cxn modelId="{A8E5D15B-C925-4935-A3CF-3DF301E154FD}" type="presOf" srcId="{9AAB2373-7F86-4499-BAEF-CA8FA1996018}" destId="{6FF0F92A-651F-448F-BBC1-DF3B224336B2}" srcOrd="0" destOrd="0" presId="urn:microsoft.com/office/officeart/2008/layout/HorizontalMultiLevelHierarchy"/>
    <dgm:cxn modelId="{430BA902-3888-4443-A086-0DCC54BC91BA}" type="presOf" srcId="{608C32D5-89F8-4525-BED4-E37D01C6307F}" destId="{E2F564E3-F1F8-44AD-AEBA-D247409DE9C5}" srcOrd="0" destOrd="0" presId="urn:microsoft.com/office/officeart/2008/layout/HorizontalMultiLevelHierarchy"/>
    <dgm:cxn modelId="{F4649FB8-E589-492D-BD6F-90B279C66648}" type="presOf" srcId="{608C32D5-89F8-4525-BED4-E37D01C6307F}" destId="{31483BE6-BFB0-421D-91F3-BBD3F126A262}" srcOrd="1" destOrd="0" presId="urn:microsoft.com/office/officeart/2008/layout/HorizontalMultiLevelHierarchy"/>
    <dgm:cxn modelId="{6B1FD67C-F737-4841-A589-A9D7B05AF5CB}" type="presOf" srcId="{6BAD3FA2-5F84-4984-9FF2-A64E3F390D57}" destId="{41AEA168-F9F2-4828-BEA3-4FAC6E4C6D39}" srcOrd="0" destOrd="0" presId="urn:microsoft.com/office/officeart/2008/layout/HorizontalMultiLevelHierarchy"/>
    <dgm:cxn modelId="{23505126-F93D-4300-85D6-35A658184880}" type="presParOf" srcId="{6FF0F92A-651F-448F-BBC1-DF3B224336B2}" destId="{27B64A07-E24F-4086-B086-7FFF73A2246C}" srcOrd="0" destOrd="0" presId="urn:microsoft.com/office/officeart/2008/layout/HorizontalMultiLevelHierarchy"/>
    <dgm:cxn modelId="{32D6BFBB-EC4D-45B5-B060-16BA3900DEB6}" type="presParOf" srcId="{27B64A07-E24F-4086-B086-7FFF73A2246C}" destId="{41AEA168-F9F2-4828-BEA3-4FAC6E4C6D39}" srcOrd="0" destOrd="0" presId="urn:microsoft.com/office/officeart/2008/layout/HorizontalMultiLevelHierarchy"/>
    <dgm:cxn modelId="{B505BFEB-6A91-4FE8-BBA7-099A6929DED9}" type="presParOf" srcId="{27B64A07-E24F-4086-B086-7FFF73A2246C}" destId="{D60CC29F-E660-45E5-850B-17D05B81340C}" srcOrd="1" destOrd="0" presId="urn:microsoft.com/office/officeart/2008/layout/HorizontalMultiLevelHierarchy"/>
    <dgm:cxn modelId="{0E119FC3-8992-4BE3-955E-945EBD8BCC35}" type="presParOf" srcId="{D60CC29F-E660-45E5-850B-17D05B81340C}" destId="{E2F564E3-F1F8-44AD-AEBA-D247409DE9C5}" srcOrd="0" destOrd="0" presId="urn:microsoft.com/office/officeart/2008/layout/HorizontalMultiLevelHierarchy"/>
    <dgm:cxn modelId="{4C2297DC-814E-4A35-9A05-B33B6A69C92F}" type="presParOf" srcId="{E2F564E3-F1F8-44AD-AEBA-D247409DE9C5}" destId="{31483BE6-BFB0-421D-91F3-BBD3F126A262}" srcOrd="0" destOrd="0" presId="urn:microsoft.com/office/officeart/2008/layout/HorizontalMultiLevelHierarchy"/>
    <dgm:cxn modelId="{099462F8-EAC3-437E-89A0-41638AB8A0DF}" type="presParOf" srcId="{D60CC29F-E660-45E5-850B-17D05B81340C}" destId="{8343012E-FBF3-40B3-8005-A4D24A0868F6}" srcOrd="1" destOrd="0" presId="urn:microsoft.com/office/officeart/2008/layout/HorizontalMultiLevelHierarchy"/>
    <dgm:cxn modelId="{32D99A7D-B4A0-458E-BABB-7510D856D47A}" type="presParOf" srcId="{8343012E-FBF3-40B3-8005-A4D24A0868F6}" destId="{CB34A6AD-A731-4C2D-8A2A-3B63781F896A}" srcOrd="0" destOrd="0" presId="urn:microsoft.com/office/officeart/2008/layout/HorizontalMultiLevelHierarchy"/>
    <dgm:cxn modelId="{3A8D074F-6F9B-429D-97F6-7AF062E6CE47}" type="presParOf" srcId="{8343012E-FBF3-40B3-8005-A4D24A0868F6}" destId="{39230C7E-7F84-4649-833A-71B44A054A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FA0E-4BB0-4262-AD1D-107AF0169AD7}">
      <dsp:nvSpPr>
        <dsp:cNvPr id="0" name=""/>
        <dsp:cNvSpPr/>
      </dsp:nvSpPr>
      <dsp:spPr>
        <a:xfrm>
          <a:off x="5035463" y="4918153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4954784"/>
        <a:ext cx="18178" cy="18178"/>
      </dsp:txXfrm>
    </dsp:sp>
    <dsp:sp modelId="{8D9E8B70-4735-4D3D-9F3F-438964B4B484}">
      <dsp:nvSpPr>
        <dsp:cNvPr id="0" name=""/>
        <dsp:cNvSpPr/>
      </dsp:nvSpPr>
      <dsp:spPr>
        <a:xfrm>
          <a:off x="2848359" y="3254885"/>
          <a:ext cx="369228" cy="170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1708988"/>
              </a:lnTo>
              <a:lnTo>
                <a:pt x="369228" y="17089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989263" y="4065669"/>
        <a:ext cx="87420" cy="87420"/>
      </dsp:txXfrm>
    </dsp:sp>
    <dsp:sp modelId="{6D65D4AF-953A-432D-911C-7490FFF3E000}">
      <dsp:nvSpPr>
        <dsp:cNvPr id="0" name=""/>
        <dsp:cNvSpPr/>
      </dsp:nvSpPr>
      <dsp:spPr>
        <a:xfrm>
          <a:off x="5035463" y="4225366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4261996"/>
        <a:ext cx="18178" cy="18178"/>
      </dsp:txXfrm>
    </dsp:sp>
    <dsp:sp modelId="{A0EE133B-E016-4937-A991-86A7E3CBC346}">
      <dsp:nvSpPr>
        <dsp:cNvPr id="0" name=""/>
        <dsp:cNvSpPr/>
      </dsp:nvSpPr>
      <dsp:spPr>
        <a:xfrm>
          <a:off x="2848359" y="3254885"/>
          <a:ext cx="369228" cy="101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1016200"/>
              </a:lnTo>
              <a:lnTo>
                <a:pt x="369228" y="10162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3005943" y="3735955"/>
        <a:ext cx="54060" cy="54060"/>
      </dsp:txXfrm>
    </dsp:sp>
    <dsp:sp modelId="{B0707C65-1C57-4237-BFC5-D93466E2F887}">
      <dsp:nvSpPr>
        <dsp:cNvPr id="0" name=""/>
        <dsp:cNvSpPr/>
      </dsp:nvSpPr>
      <dsp:spPr>
        <a:xfrm>
          <a:off x="9398363" y="4190699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9571062" y="4227329"/>
        <a:ext cx="18178" cy="18178"/>
      </dsp:txXfrm>
    </dsp:sp>
    <dsp:sp modelId="{967E9ADE-7AFF-4CCE-A5D4-02226DA406B4}">
      <dsp:nvSpPr>
        <dsp:cNvPr id="0" name=""/>
        <dsp:cNvSpPr/>
      </dsp:nvSpPr>
      <dsp:spPr>
        <a:xfrm>
          <a:off x="7216913" y="3578298"/>
          <a:ext cx="363575" cy="65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87" y="0"/>
              </a:lnTo>
              <a:lnTo>
                <a:pt x="181787" y="658120"/>
              </a:lnTo>
              <a:lnTo>
                <a:pt x="363575" y="6581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7379904" y="3888561"/>
        <a:ext cx="37593" cy="37593"/>
      </dsp:txXfrm>
    </dsp:sp>
    <dsp:sp modelId="{C408256F-89B1-411D-8FC4-F97328C0DF00}">
      <dsp:nvSpPr>
        <dsp:cNvPr id="0" name=""/>
        <dsp:cNvSpPr/>
      </dsp:nvSpPr>
      <dsp:spPr>
        <a:xfrm>
          <a:off x="9398363" y="2874457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9571062" y="2911088"/>
        <a:ext cx="18178" cy="18178"/>
      </dsp:txXfrm>
    </dsp:sp>
    <dsp:sp modelId="{3F54A4E3-D1D0-4392-9000-BA49D2F3EF63}">
      <dsp:nvSpPr>
        <dsp:cNvPr id="0" name=""/>
        <dsp:cNvSpPr/>
      </dsp:nvSpPr>
      <dsp:spPr>
        <a:xfrm>
          <a:off x="7216913" y="2920177"/>
          <a:ext cx="363575" cy="658120"/>
        </a:xfrm>
        <a:custGeom>
          <a:avLst/>
          <a:gdLst/>
          <a:ahLst/>
          <a:cxnLst/>
          <a:rect l="0" t="0" r="0" b="0"/>
          <a:pathLst>
            <a:path>
              <a:moveTo>
                <a:pt x="0" y="658120"/>
              </a:moveTo>
              <a:lnTo>
                <a:pt x="181787" y="658120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7379904" y="3230441"/>
        <a:ext cx="37593" cy="37593"/>
      </dsp:txXfrm>
    </dsp:sp>
    <dsp:sp modelId="{18E66062-0043-4678-9846-61CED1F367EB}">
      <dsp:nvSpPr>
        <dsp:cNvPr id="0" name=""/>
        <dsp:cNvSpPr/>
      </dsp:nvSpPr>
      <dsp:spPr>
        <a:xfrm>
          <a:off x="5035463" y="3532578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3569208"/>
        <a:ext cx="18178" cy="18178"/>
      </dsp:txXfrm>
    </dsp:sp>
    <dsp:sp modelId="{8F9AB21B-4C8B-4311-BA22-00B85121C71B}">
      <dsp:nvSpPr>
        <dsp:cNvPr id="0" name=""/>
        <dsp:cNvSpPr/>
      </dsp:nvSpPr>
      <dsp:spPr>
        <a:xfrm>
          <a:off x="2848359" y="3254885"/>
          <a:ext cx="369228" cy="32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614" y="0"/>
              </a:lnTo>
              <a:lnTo>
                <a:pt x="184614" y="323412"/>
              </a:lnTo>
              <a:lnTo>
                <a:pt x="369228" y="3234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3020702" y="3404320"/>
        <a:ext cx="24542" cy="24542"/>
      </dsp:txXfrm>
    </dsp:sp>
    <dsp:sp modelId="{A500CA17-C9DE-4134-BAC5-73FF07DB4905}">
      <dsp:nvSpPr>
        <dsp:cNvPr id="0" name=""/>
        <dsp:cNvSpPr/>
      </dsp:nvSpPr>
      <dsp:spPr>
        <a:xfrm>
          <a:off x="5035463" y="1534601"/>
          <a:ext cx="363575" cy="69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787" y="0"/>
              </a:lnTo>
              <a:lnTo>
                <a:pt x="181787" y="692787"/>
              </a:lnTo>
              <a:lnTo>
                <a:pt x="363575" y="6927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197690" y="1861435"/>
        <a:ext cx="39119" cy="39119"/>
      </dsp:txXfrm>
    </dsp:sp>
    <dsp:sp modelId="{43933BC4-5759-40CF-9D65-AF08E37B1FB6}">
      <dsp:nvSpPr>
        <dsp:cNvPr id="0" name=""/>
        <dsp:cNvSpPr/>
      </dsp:nvSpPr>
      <dsp:spPr>
        <a:xfrm>
          <a:off x="5035463" y="1488881"/>
          <a:ext cx="363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575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208161" y="1525512"/>
        <a:ext cx="18178" cy="18178"/>
      </dsp:txXfrm>
    </dsp:sp>
    <dsp:sp modelId="{B5FB8980-5825-492F-83A4-436E1670B1EB}">
      <dsp:nvSpPr>
        <dsp:cNvPr id="0" name=""/>
        <dsp:cNvSpPr/>
      </dsp:nvSpPr>
      <dsp:spPr>
        <a:xfrm>
          <a:off x="5035463" y="841814"/>
          <a:ext cx="363575" cy="692787"/>
        </a:xfrm>
        <a:custGeom>
          <a:avLst/>
          <a:gdLst/>
          <a:ahLst/>
          <a:cxnLst/>
          <a:rect l="0" t="0" r="0" b="0"/>
          <a:pathLst>
            <a:path>
              <a:moveTo>
                <a:pt x="0" y="692787"/>
              </a:moveTo>
              <a:lnTo>
                <a:pt x="181787" y="692787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5197690" y="1168648"/>
        <a:ext cx="39119" cy="39119"/>
      </dsp:txXfrm>
    </dsp:sp>
    <dsp:sp modelId="{1F88A4DF-38D1-4345-B442-7A37985C5BB3}">
      <dsp:nvSpPr>
        <dsp:cNvPr id="0" name=""/>
        <dsp:cNvSpPr/>
      </dsp:nvSpPr>
      <dsp:spPr>
        <a:xfrm>
          <a:off x="2848359" y="1534601"/>
          <a:ext cx="369228" cy="1720283"/>
        </a:xfrm>
        <a:custGeom>
          <a:avLst/>
          <a:gdLst/>
          <a:ahLst/>
          <a:cxnLst/>
          <a:rect l="0" t="0" r="0" b="0"/>
          <a:pathLst>
            <a:path>
              <a:moveTo>
                <a:pt x="0" y="1720283"/>
              </a:moveTo>
              <a:lnTo>
                <a:pt x="184614" y="1720283"/>
              </a:lnTo>
              <a:lnTo>
                <a:pt x="184614" y="0"/>
              </a:lnTo>
              <a:lnTo>
                <a:pt x="36922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988987" y="2350757"/>
        <a:ext cx="87973" cy="87973"/>
      </dsp:txXfrm>
    </dsp:sp>
    <dsp:sp modelId="{83058653-81BD-4FAB-BDE4-307BB0D66BE5}">
      <dsp:nvSpPr>
        <dsp:cNvPr id="0" name=""/>
        <dsp:cNvSpPr/>
      </dsp:nvSpPr>
      <dsp:spPr>
        <a:xfrm>
          <a:off x="672562" y="2902844"/>
          <a:ext cx="357921" cy="35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960" y="0"/>
              </a:lnTo>
              <a:lnTo>
                <a:pt x="178960" y="352041"/>
              </a:lnTo>
              <a:lnTo>
                <a:pt x="357921" y="352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838972" y="3066313"/>
        <a:ext cx="25101" cy="25101"/>
      </dsp:txXfrm>
    </dsp:sp>
    <dsp:sp modelId="{8F05C9CA-643B-4B63-9CFE-6BADB59CE91A}">
      <dsp:nvSpPr>
        <dsp:cNvPr id="0" name=""/>
        <dsp:cNvSpPr/>
      </dsp:nvSpPr>
      <dsp:spPr>
        <a:xfrm>
          <a:off x="672562" y="2556450"/>
          <a:ext cx="363575" cy="346393"/>
        </a:xfrm>
        <a:custGeom>
          <a:avLst/>
          <a:gdLst/>
          <a:ahLst/>
          <a:cxnLst/>
          <a:rect l="0" t="0" r="0" b="0"/>
          <a:pathLst>
            <a:path>
              <a:moveTo>
                <a:pt x="0" y="346393"/>
              </a:moveTo>
              <a:lnTo>
                <a:pt x="181787" y="346393"/>
              </a:lnTo>
              <a:lnTo>
                <a:pt x="181787" y="0"/>
              </a:lnTo>
              <a:lnTo>
                <a:pt x="36357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841795" y="2717092"/>
        <a:ext cx="25108" cy="25108"/>
      </dsp:txXfrm>
    </dsp:sp>
    <dsp:sp modelId="{F6C8FB5B-F6E5-4B6A-A4BD-0AD1AE240B6C}">
      <dsp:nvSpPr>
        <dsp:cNvPr id="0" name=""/>
        <dsp:cNvSpPr/>
      </dsp:nvSpPr>
      <dsp:spPr>
        <a:xfrm rot="16200000">
          <a:off x="-91730" y="2572148"/>
          <a:ext cx="867195" cy="66139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bg1"/>
              </a:solidFill>
            </a:rPr>
            <a:t>Plataforma FIC Los Ríos</a:t>
          </a:r>
          <a:endParaRPr lang="es-CL" sz="1000" b="1" kern="1200" dirty="0">
            <a:solidFill>
              <a:schemeClr val="bg1"/>
            </a:solidFill>
          </a:endParaRPr>
        </a:p>
      </dsp:txBody>
      <dsp:txXfrm>
        <a:off x="-91730" y="2572148"/>
        <a:ext cx="867195" cy="661390"/>
      </dsp:txXfrm>
    </dsp:sp>
    <dsp:sp modelId="{20DEA26D-DCAD-412E-8BFF-AB7778E181ED}">
      <dsp:nvSpPr>
        <dsp:cNvPr id="0" name=""/>
        <dsp:cNvSpPr/>
      </dsp:nvSpPr>
      <dsp:spPr>
        <a:xfrm>
          <a:off x="1036137" y="2279334"/>
          <a:ext cx="1817875" cy="554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Datos Personales</a:t>
          </a:r>
          <a:endParaRPr lang="es-CL" sz="1000" kern="1200" dirty="0"/>
        </a:p>
      </dsp:txBody>
      <dsp:txXfrm>
        <a:off x="1036137" y="2279334"/>
        <a:ext cx="1817875" cy="554230"/>
      </dsp:txXfrm>
    </dsp:sp>
    <dsp:sp modelId="{ED0D2D57-514D-48A1-A59B-C289FF20BA20}">
      <dsp:nvSpPr>
        <dsp:cNvPr id="0" name=""/>
        <dsp:cNvSpPr/>
      </dsp:nvSpPr>
      <dsp:spPr>
        <a:xfrm>
          <a:off x="1030483" y="29777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>
              <a:solidFill>
                <a:schemeClr val="tx1"/>
              </a:solidFill>
            </a:rPr>
            <a:t>Gestión de Proyectos</a:t>
          </a:r>
        </a:p>
      </dsp:txBody>
      <dsp:txXfrm>
        <a:off x="1030483" y="2977770"/>
        <a:ext cx="1817875" cy="554230"/>
      </dsp:txXfrm>
    </dsp:sp>
    <dsp:sp modelId="{B708BE1C-FB93-47B6-BC4A-BB038CE79504}">
      <dsp:nvSpPr>
        <dsp:cNvPr id="0" name=""/>
        <dsp:cNvSpPr/>
      </dsp:nvSpPr>
      <dsp:spPr>
        <a:xfrm>
          <a:off x="3217587" y="1257486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Indicadores</a:t>
          </a:r>
          <a:endParaRPr lang="es-CL" sz="1000" kern="1200" dirty="0"/>
        </a:p>
      </dsp:txBody>
      <dsp:txXfrm>
        <a:off x="3217587" y="1257486"/>
        <a:ext cx="1817875" cy="554230"/>
      </dsp:txXfrm>
    </dsp:sp>
    <dsp:sp modelId="{637609B9-C2BC-4AEE-98D1-CC8B40691FB0}">
      <dsp:nvSpPr>
        <dsp:cNvPr id="0" name=""/>
        <dsp:cNvSpPr/>
      </dsp:nvSpPr>
      <dsp:spPr>
        <a:xfrm>
          <a:off x="5399038" y="56469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Resumen de Datos</a:t>
          </a:r>
          <a:endParaRPr lang="es-CL" sz="1000" kern="1200" dirty="0"/>
        </a:p>
      </dsp:txBody>
      <dsp:txXfrm>
        <a:off x="5399038" y="564698"/>
        <a:ext cx="1817875" cy="554230"/>
      </dsp:txXfrm>
    </dsp:sp>
    <dsp:sp modelId="{02F2FD59-2853-494E-AFB3-C76B24E39FB4}">
      <dsp:nvSpPr>
        <dsp:cNvPr id="0" name=""/>
        <dsp:cNvSpPr/>
      </dsp:nvSpPr>
      <dsp:spPr>
        <a:xfrm>
          <a:off x="5399038" y="1257486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Agencias y CRDP</a:t>
          </a:r>
          <a:endParaRPr lang="es-CL" sz="1000" kern="1200" dirty="0"/>
        </a:p>
      </dsp:txBody>
      <dsp:txXfrm>
        <a:off x="5399038" y="1257486"/>
        <a:ext cx="1817875" cy="554230"/>
      </dsp:txXfrm>
    </dsp:sp>
    <dsp:sp modelId="{8F81DF62-FC64-439E-B895-3E93A846256E}">
      <dsp:nvSpPr>
        <dsp:cNvPr id="0" name=""/>
        <dsp:cNvSpPr/>
      </dsp:nvSpPr>
      <dsp:spPr>
        <a:xfrm>
          <a:off x="5399038" y="1950274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Histórico</a:t>
          </a:r>
          <a:endParaRPr lang="es-CL" sz="1000" kern="1200" dirty="0"/>
        </a:p>
      </dsp:txBody>
      <dsp:txXfrm>
        <a:off x="5399038" y="1950274"/>
        <a:ext cx="1817875" cy="554230"/>
      </dsp:txXfrm>
    </dsp:sp>
    <dsp:sp modelId="{D75DCA61-D8CB-4A0B-8125-D221C2DBEB4C}">
      <dsp:nvSpPr>
        <dsp:cNvPr id="0" name=""/>
        <dsp:cNvSpPr/>
      </dsp:nvSpPr>
      <dsp:spPr>
        <a:xfrm>
          <a:off x="3217587" y="330118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Postulaciones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3217587" y="3301183"/>
        <a:ext cx="1817875" cy="554230"/>
      </dsp:txXfrm>
    </dsp:sp>
    <dsp:sp modelId="{273C4363-A244-4316-813E-137A273D7B8C}">
      <dsp:nvSpPr>
        <dsp:cNvPr id="0" name=""/>
        <dsp:cNvSpPr/>
      </dsp:nvSpPr>
      <dsp:spPr>
        <a:xfrm>
          <a:off x="5399038" y="330118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Mis Postulaciones: Lista de Postulaciones creadas 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5399038" y="3301183"/>
        <a:ext cx="1817875" cy="554230"/>
      </dsp:txXfrm>
    </dsp:sp>
    <dsp:sp modelId="{E232E6A7-85D1-4061-A212-97278EFF7029}">
      <dsp:nvSpPr>
        <dsp:cNvPr id="0" name=""/>
        <dsp:cNvSpPr/>
      </dsp:nvSpPr>
      <dsp:spPr>
        <a:xfrm>
          <a:off x="7580488" y="2643062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Lista de postulaciones creadas</a:t>
          </a:r>
          <a:endParaRPr lang="es-CL" sz="1000" kern="1200" dirty="0"/>
        </a:p>
      </dsp:txBody>
      <dsp:txXfrm>
        <a:off x="7580488" y="2643062"/>
        <a:ext cx="1817875" cy="554230"/>
      </dsp:txXfrm>
    </dsp:sp>
    <dsp:sp modelId="{0935D551-A771-4A20-B126-1EA4BA17E0DE}">
      <dsp:nvSpPr>
        <dsp:cNvPr id="0" name=""/>
        <dsp:cNvSpPr/>
      </dsp:nvSpPr>
      <dsp:spPr>
        <a:xfrm>
          <a:off x="9761938" y="2643062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Código FIC/ Nombre/Institución/ Responsable/Teléfono/Email/ Estado </a:t>
          </a:r>
          <a:endParaRPr lang="es-CL" sz="1000" kern="1200" dirty="0"/>
        </a:p>
      </dsp:txBody>
      <dsp:txXfrm>
        <a:off x="9761938" y="2643062"/>
        <a:ext cx="1817875" cy="554230"/>
      </dsp:txXfrm>
    </dsp:sp>
    <dsp:sp modelId="{E8B1940B-B287-43BD-BC97-0EC420A015CC}">
      <dsp:nvSpPr>
        <dsp:cNvPr id="0" name=""/>
        <dsp:cNvSpPr/>
      </dsp:nvSpPr>
      <dsp:spPr>
        <a:xfrm>
          <a:off x="7580488" y="3959303"/>
          <a:ext cx="1817875" cy="5542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Agregar postulación </a:t>
          </a:r>
          <a:endParaRPr lang="es-CL" sz="1000" b="1" kern="1200" dirty="0">
            <a:solidFill>
              <a:schemeClr val="tx1"/>
            </a:solidFill>
          </a:endParaRPr>
        </a:p>
      </dsp:txBody>
      <dsp:txXfrm>
        <a:off x="7580488" y="3959303"/>
        <a:ext cx="1817875" cy="554230"/>
      </dsp:txXfrm>
    </dsp:sp>
    <dsp:sp modelId="{1046C663-BEAD-452C-89C1-78A5EF36106F}">
      <dsp:nvSpPr>
        <dsp:cNvPr id="0" name=""/>
        <dsp:cNvSpPr/>
      </dsp:nvSpPr>
      <dsp:spPr>
        <a:xfrm>
          <a:off x="9761938" y="3335850"/>
          <a:ext cx="1817875" cy="180113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>
              <a:solidFill>
                <a:schemeClr val="tx1"/>
              </a:solidFill>
            </a:rPr>
            <a:t>FORMULARIO DE PRESENTACION CONCURSO FIC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1. Identificación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2. Identificación del responsable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3.Alcance Regional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4. Objetivos del Proyecto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1" kern="1200">
              <a:solidFill>
                <a:schemeClr val="tx1"/>
              </a:solidFill>
            </a:rPr>
            <a:t>5. Presupuesto y plazo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b="1" kern="1200" dirty="0">
            <a:solidFill>
              <a:schemeClr val="tx1"/>
            </a:solidFill>
          </a:endParaRPr>
        </a:p>
      </dsp:txBody>
      <dsp:txXfrm>
        <a:off x="9761938" y="3335850"/>
        <a:ext cx="1817875" cy="1801137"/>
      </dsp:txXfrm>
    </dsp:sp>
    <dsp:sp modelId="{E93788D0-E5C2-4939-8BBE-153DD7606B09}">
      <dsp:nvSpPr>
        <dsp:cNvPr id="0" name=""/>
        <dsp:cNvSpPr/>
      </dsp:nvSpPr>
      <dsp:spPr>
        <a:xfrm>
          <a:off x="3217587" y="39939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Proyectos</a:t>
          </a:r>
          <a:endParaRPr lang="es-CL" sz="1000" kern="1200" dirty="0"/>
        </a:p>
      </dsp:txBody>
      <dsp:txXfrm>
        <a:off x="3217587" y="3993970"/>
        <a:ext cx="1817875" cy="554230"/>
      </dsp:txXfrm>
    </dsp:sp>
    <dsp:sp modelId="{065E8192-493A-4C0C-90F3-115D45A152F2}">
      <dsp:nvSpPr>
        <dsp:cNvPr id="0" name=""/>
        <dsp:cNvSpPr/>
      </dsp:nvSpPr>
      <dsp:spPr>
        <a:xfrm>
          <a:off x="5399038" y="3993970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Portafolio de Proyectos</a:t>
          </a:r>
          <a:endParaRPr lang="es-CL" sz="1000" kern="1200" dirty="0"/>
        </a:p>
      </dsp:txBody>
      <dsp:txXfrm>
        <a:off x="5399038" y="3993970"/>
        <a:ext cx="1817875" cy="554230"/>
      </dsp:txXfrm>
    </dsp:sp>
    <dsp:sp modelId="{7279FB57-D5F9-4E45-89FF-F539315996DD}">
      <dsp:nvSpPr>
        <dsp:cNvPr id="0" name=""/>
        <dsp:cNvSpPr/>
      </dsp:nvSpPr>
      <dsp:spPr>
        <a:xfrm>
          <a:off x="3217587" y="468675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Solicitudes</a:t>
          </a:r>
          <a:endParaRPr lang="es-CL" sz="1000" kern="1200" dirty="0"/>
        </a:p>
      </dsp:txBody>
      <dsp:txXfrm>
        <a:off x="3217587" y="4686758"/>
        <a:ext cx="1817875" cy="554230"/>
      </dsp:txXfrm>
    </dsp:sp>
    <dsp:sp modelId="{0FA1B475-FE1A-48BD-80A5-CA2DDB7D2AEE}">
      <dsp:nvSpPr>
        <dsp:cNvPr id="0" name=""/>
        <dsp:cNvSpPr/>
      </dsp:nvSpPr>
      <dsp:spPr>
        <a:xfrm>
          <a:off x="5399038" y="4686758"/>
          <a:ext cx="1817875" cy="55423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Mis Solicitudes</a:t>
          </a:r>
          <a:endParaRPr lang="es-CL" sz="1000" kern="1200" dirty="0"/>
        </a:p>
      </dsp:txBody>
      <dsp:txXfrm>
        <a:off x="5399038" y="4686758"/>
        <a:ext cx="1817875" cy="554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54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14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2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02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5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70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4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55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8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645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6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098C-CEAC-45F5-B81B-C89CEAAEF6AF}" type="datetimeFigureOut">
              <a:rPr lang="es-CL" smtClean="0"/>
              <a:t>26-06-2018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2977-020E-44C1-A32A-6D8E749577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7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26" y="1675229"/>
            <a:ext cx="11237531" cy="49445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5EBFCCB-6F85-403E-84D1-9632E7D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 FIC </a:t>
            </a:r>
            <a:r>
              <a:rPr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2018: </a:t>
            </a:r>
            <a:r>
              <a:rPr lang="en-US" sz="3200" b="1" dirty="0">
                <a:solidFill>
                  <a:schemeClr val="bg1"/>
                </a:solidFill>
              </a:rPr>
              <a:t>U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niversidades y Centros</a:t>
            </a:r>
          </a:p>
        </p:txBody>
      </p:sp>
    </p:spTree>
    <p:extLst>
      <p:ext uri="{BB962C8B-B14F-4D97-AF65-F5344CB8AC3E}">
        <p14:creationId xmlns:p14="http://schemas.microsoft.com/office/powerpoint/2010/main" val="1628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2" y="1662760"/>
            <a:ext cx="11456546" cy="37521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611394" y="2371048"/>
            <a:ext cx="634312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991593A8-DF71-44D3-8286-36D7FFE77274}"/>
              </a:ext>
            </a:extLst>
          </p:cNvPr>
          <p:cNvSpPr/>
          <p:nvPr/>
        </p:nvSpPr>
        <p:spPr>
          <a:xfrm>
            <a:off x="2611394" y="5930034"/>
            <a:ext cx="3106826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sugiere comenzar por “OPERACIÓN”</a:t>
            </a:r>
          </a:p>
        </p:txBody>
      </p:sp>
      <p:sp>
        <p:nvSpPr>
          <p:cNvPr id="7" name="Flecha abajo 31">
            <a:extLst>
              <a:ext uri="{FF2B5EF4-FFF2-40B4-BE49-F238E27FC236}">
                <a16:creationId xmlns="" xmlns:a16="http://schemas.microsoft.com/office/drawing/2014/main" id="{406E21B5-FD62-4FFE-9F3B-80128716A31E}"/>
              </a:ext>
            </a:extLst>
          </p:cNvPr>
          <p:cNvSpPr/>
          <p:nvPr/>
        </p:nvSpPr>
        <p:spPr>
          <a:xfrm>
            <a:off x="3011099" y="2605827"/>
            <a:ext cx="175258" cy="3228304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A63C0B0-8AF4-4E29-848D-1BACDBCE83E7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9" y="1671116"/>
            <a:ext cx="11713559" cy="43415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703803" y="3091319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4497859" y="2905969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167188" y="4923851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/>
          <p:cNvSpPr/>
          <p:nvPr/>
        </p:nvSpPr>
        <p:spPr>
          <a:xfrm>
            <a:off x="10940649" y="4747126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6" name="Conector angular 15"/>
          <p:cNvCxnSpPr/>
          <p:nvPr/>
        </p:nvCxnSpPr>
        <p:spPr>
          <a:xfrm rot="10800000" flipV="1">
            <a:off x="2356023" y="3326097"/>
            <a:ext cx="2347781" cy="259105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rot="10800000" flipV="1">
            <a:off x="1734333" y="5203936"/>
            <a:ext cx="10021063" cy="265379"/>
          </a:xfrm>
          <a:prstGeom prst="bentConnector3">
            <a:avLst>
              <a:gd name="adj1" fmla="val -63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echa abajo 31"/>
          <p:cNvSpPr/>
          <p:nvPr/>
        </p:nvSpPr>
        <p:spPr>
          <a:xfrm>
            <a:off x="4962688" y="2057249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 abajo 33"/>
          <p:cNvSpPr/>
          <p:nvPr/>
        </p:nvSpPr>
        <p:spPr>
          <a:xfrm>
            <a:off x="11588275" y="3869441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EF40DCF6-86BB-4F8F-B562-F6CE2C5881AC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OPERACIÓN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C5BCD4D2-588B-498C-B940-9D4EB6A902E8}"/>
              </a:ext>
            </a:extLst>
          </p:cNvPr>
          <p:cNvSpPr/>
          <p:nvPr/>
        </p:nvSpPr>
        <p:spPr>
          <a:xfrm>
            <a:off x="5251452" y="6051640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5" name="Flecha abajo 33">
            <a:extLst>
              <a:ext uri="{FF2B5EF4-FFF2-40B4-BE49-F238E27FC236}">
                <a16:creationId xmlns="" xmlns:a16="http://schemas.microsoft.com/office/drawing/2014/main" id="{D392AE6D-C454-4E05-9BF7-4C17F8BF5B81}"/>
              </a:ext>
            </a:extLst>
          </p:cNvPr>
          <p:cNvSpPr/>
          <p:nvPr/>
        </p:nvSpPr>
        <p:spPr>
          <a:xfrm>
            <a:off x="5084331" y="5469316"/>
            <a:ext cx="334242" cy="6378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CAF74D94-AC0E-4BD4-859E-EC0227676B89}"/>
              </a:ext>
            </a:extLst>
          </p:cNvPr>
          <p:cNvSpPr/>
          <p:nvPr/>
        </p:nvSpPr>
        <p:spPr>
          <a:xfrm>
            <a:off x="5368566" y="598481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0A1ADE70-9C51-4C84-9AF5-688ACFAAE529}"/>
              </a:ext>
            </a:extLst>
          </p:cNvPr>
          <p:cNvSpPr/>
          <p:nvPr/>
        </p:nvSpPr>
        <p:spPr>
          <a:xfrm>
            <a:off x="9467345" y="3186055"/>
            <a:ext cx="2577308" cy="5519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Seleccionar Actividad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F129B87F-A721-43CA-A645-A827C83AA09D}"/>
              </a:ext>
            </a:extLst>
          </p:cNvPr>
          <p:cNvSpPr/>
          <p:nvPr/>
        </p:nvSpPr>
        <p:spPr>
          <a:xfrm>
            <a:off x="9351209" y="3068665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5A370CB0-CD63-4A4B-807A-84971605E10D}"/>
              </a:ext>
            </a:extLst>
          </p:cNvPr>
          <p:cNvSpPr/>
          <p:nvPr/>
        </p:nvSpPr>
        <p:spPr>
          <a:xfrm>
            <a:off x="2901165" y="3777920"/>
            <a:ext cx="5974958" cy="10268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IMPORTANTE</a:t>
            </a:r>
            <a:r>
              <a:rPr lang="es-CL" sz="1600" dirty="0" smtClean="0"/>
              <a:t>:</a:t>
            </a:r>
            <a:endParaRPr lang="es-CL" sz="1600" dirty="0"/>
          </a:p>
          <a:p>
            <a:pPr algn="ctr"/>
            <a:r>
              <a:rPr lang="es-CL" sz="1600" dirty="0"/>
              <a:t>TODOS LOS MONTOS INGRESADOS DEBEN IR SIN </a:t>
            </a:r>
            <a:r>
              <a:rPr lang="es-CL" sz="1600" dirty="0" smtClean="0"/>
              <a:t>DECIMALES, AL IGUAL QUE PLANILLA EXCEL (AMBAS DEBEN SER COHERENTES)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32" grpId="0" animBg="1"/>
      <p:bldP spid="34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1558221"/>
            <a:ext cx="11813365" cy="32002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EC6AA096-6957-4044-9D39-C02A2D1F0DBC}"/>
              </a:ext>
            </a:extLst>
          </p:cNvPr>
          <p:cNvSpPr/>
          <p:nvPr/>
        </p:nvSpPr>
        <p:spPr>
          <a:xfrm>
            <a:off x="10923677" y="285445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7" name="Conector angular 15">
            <a:extLst>
              <a:ext uri="{FF2B5EF4-FFF2-40B4-BE49-F238E27FC236}">
                <a16:creationId xmlns="" xmlns:a16="http://schemas.microsoft.com/office/drawing/2014/main" id="{9C951D52-55A7-4C1A-9EE9-7C233B9612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9121" y="3274581"/>
            <a:ext cx="6570502" cy="331503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3CC6C86-7E8C-46F3-A753-D236FF972886}"/>
              </a:ext>
            </a:extLst>
          </p:cNvPr>
          <p:cNvSpPr/>
          <p:nvPr/>
        </p:nvSpPr>
        <p:spPr>
          <a:xfrm>
            <a:off x="11129622" y="3039803"/>
            <a:ext cx="897925" cy="2347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31">
            <a:extLst>
              <a:ext uri="{FF2B5EF4-FFF2-40B4-BE49-F238E27FC236}">
                <a16:creationId xmlns="" xmlns:a16="http://schemas.microsoft.com/office/drawing/2014/main" id="{C631D77A-4074-469C-8CAD-5DC99D26A392}"/>
              </a:ext>
            </a:extLst>
          </p:cNvPr>
          <p:cNvSpPr/>
          <p:nvPr/>
        </p:nvSpPr>
        <p:spPr>
          <a:xfrm>
            <a:off x="11388507" y="2005733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2DEE5D7-2AAA-42CD-A78F-C9C5696C9AF3}"/>
              </a:ext>
            </a:extLst>
          </p:cNvPr>
          <p:cNvSpPr/>
          <p:nvPr/>
        </p:nvSpPr>
        <p:spPr>
          <a:xfrm>
            <a:off x="214182" y="3606085"/>
            <a:ext cx="3546449" cy="219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abajo 31">
            <a:extLst>
              <a:ext uri="{FF2B5EF4-FFF2-40B4-BE49-F238E27FC236}">
                <a16:creationId xmlns="" xmlns:a16="http://schemas.microsoft.com/office/drawing/2014/main" id="{8E94FF33-C7FD-4D61-8BBB-7505E05F2B03}"/>
              </a:ext>
            </a:extLst>
          </p:cNvPr>
          <p:cNvSpPr/>
          <p:nvPr/>
        </p:nvSpPr>
        <p:spPr>
          <a:xfrm>
            <a:off x="1653164" y="2640038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684F99D-C2CE-4CCA-9421-46BF84BB58A1}"/>
              </a:ext>
            </a:extLst>
          </p:cNvPr>
          <p:cNvSpPr/>
          <p:nvPr/>
        </p:nvSpPr>
        <p:spPr>
          <a:xfrm>
            <a:off x="61782" y="3401647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A0B16A84-F112-4731-A9AF-7A648F7FF2ED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“ANALISIS TECNICO A”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217B9F19-CE54-427B-83C3-F32DCFB348B5}"/>
              </a:ext>
            </a:extLst>
          </p:cNvPr>
          <p:cNvSpPr/>
          <p:nvPr/>
        </p:nvSpPr>
        <p:spPr>
          <a:xfrm>
            <a:off x="5573424" y="4188409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9" name="Flecha abajo 33">
            <a:extLst>
              <a:ext uri="{FF2B5EF4-FFF2-40B4-BE49-F238E27FC236}">
                <a16:creationId xmlns="" xmlns:a16="http://schemas.microsoft.com/office/drawing/2014/main" id="{C9DAA3D2-6CFA-45B8-93A9-072B2074757B}"/>
              </a:ext>
            </a:extLst>
          </p:cNvPr>
          <p:cNvSpPr/>
          <p:nvPr/>
        </p:nvSpPr>
        <p:spPr>
          <a:xfrm>
            <a:off x="5406303" y="3606085"/>
            <a:ext cx="334242" cy="6378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CA54934F-61CF-40BC-96B1-657E684E5BC3}"/>
              </a:ext>
            </a:extLst>
          </p:cNvPr>
          <p:cNvSpPr/>
          <p:nvPr/>
        </p:nvSpPr>
        <p:spPr>
          <a:xfrm>
            <a:off x="5690538" y="4121583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captura de pantalla, interior, monitor&#10;&#10;Descripción generada con confianza alta">
            <a:extLst>
              <a:ext uri="{FF2B5EF4-FFF2-40B4-BE49-F238E27FC236}">
                <a16:creationId xmlns="" xmlns:a16="http://schemas.microsoft.com/office/drawing/2014/main" id="{9E335E2D-DEC8-40AD-A69A-EF4A0F11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9" y="1635495"/>
            <a:ext cx="11793794" cy="44689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E6B7D8D6-4633-43A3-B9A6-D2A7F5B1DFEF}"/>
              </a:ext>
            </a:extLst>
          </p:cNvPr>
          <p:cNvSpPr/>
          <p:nvPr/>
        </p:nvSpPr>
        <p:spPr>
          <a:xfrm>
            <a:off x="7904610" y="6154506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Actividades se encuentran vinculadas al ítem “OPERACIÓN” ya ingresado</a:t>
            </a:r>
          </a:p>
        </p:txBody>
      </p:sp>
      <p:sp>
        <p:nvSpPr>
          <p:cNvPr id="17" name="Flecha abajo 33">
            <a:extLst>
              <a:ext uri="{FF2B5EF4-FFF2-40B4-BE49-F238E27FC236}">
                <a16:creationId xmlns="" xmlns:a16="http://schemas.microsoft.com/office/drawing/2014/main" id="{E35330E7-AD9C-4714-A9C3-F2733FC72D9E}"/>
              </a:ext>
            </a:extLst>
          </p:cNvPr>
          <p:cNvSpPr/>
          <p:nvPr/>
        </p:nvSpPr>
        <p:spPr>
          <a:xfrm>
            <a:off x="8664773" y="5215944"/>
            <a:ext cx="334242" cy="87416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7876C3F8-9E9D-44E7-94FB-5201EA05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2" y="1993072"/>
            <a:ext cx="6441217" cy="3908070"/>
          </a:xfrm>
          <a:prstGeom prst="rect">
            <a:avLst/>
          </a:prstGeom>
        </p:spPr>
      </p:pic>
      <p:sp>
        <p:nvSpPr>
          <p:cNvPr id="23" name="Flecha abajo 33">
            <a:extLst>
              <a:ext uri="{FF2B5EF4-FFF2-40B4-BE49-F238E27FC236}">
                <a16:creationId xmlns="" xmlns:a16="http://schemas.microsoft.com/office/drawing/2014/main" id="{E3B37967-5B78-4685-BA1B-83DE6909552A}"/>
              </a:ext>
            </a:extLst>
          </p:cNvPr>
          <p:cNvSpPr/>
          <p:nvPr/>
        </p:nvSpPr>
        <p:spPr>
          <a:xfrm rot="5400000">
            <a:off x="7430472" y="3928188"/>
            <a:ext cx="334242" cy="1144623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4335DF2D-5E04-4898-A397-5E1ABE483FE3}"/>
              </a:ext>
            </a:extLst>
          </p:cNvPr>
          <p:cNvSpPr/>
          <p:nvPr/>
        </p:nvSpPr>
        <p:spPr>
          <a:xfrm>
            <a:off x="3236408" y="4149511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 seleccionan las actividades asociadas al resultado esperado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DAD40A98-3428-474E-8E5F-FEFD609CB1A7}"/>
              </a:ext>
            </a:extLst>
          </p:cNvPr>
          <p:cNvSpPr/>
          <p:nvPr/>
        </p:nvSpPr>
        <p:spPr>
          <a:xfrm>
            <a:off x="7739331" y="6056220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6ECE53AB-7B37-4DCF-90FD-38594D47BEDF}"/>
              </a:ext>
            </a:extLst>
          </p:cNvPr>
          <p:cNvSpPr/>
          <p:nvPr/>
        </p:nvSpPr>
        <p:spPr>
          <a:xfrm>
            <a:off x="3095272" y="406894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="" xmlns:a16="http://schemas.microsoft.com/office/drawing/2014/main" id="{482A6F60-C6BF-427B-B9D8-B7F5F045F9B2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“ANALISIS TECNICO A”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" y="1908625"/>
            <a:ext cx="11217667" cy="30415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4E3F1773-AF1A-4711-B079-4BD61C9E844E}"/>
              </a:ext>
            </a:extLst>
          </p:cNvPr>
          <p:cNvSpPr/>
          <p:nvPr/>
        </p:nvSpPr>
        <p:spPr>
          <a:xfrm>
            <a:off x="543698" y="5190962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Actividades se encuentran vinculadas al ítem “OPERACIÓN” ya ingresado</a:t>
            </a:r>
          </a:p>
        </p:txBody>
      </p:sp>
      <p:sp>
        <p:nvSpPr>
          <p:cNvPr id="7" name="Flecha abajo 33">
            <a:extLst>
              <a:ext uri="{FF2B5EF4-FFF2-40B4-BE49-F238E27FC236}">
                <a16:creationId xmlns="" xmlns:a16="http://schemas.microsoft.com/office/drawing/2014/main" id="{41418051-91CA-4F5B-97B2-E28D48680366}"/>
              </a:ext>
            </a:extLst>
          </p:cNvPr>
          <p:cNvSpPr/>
          <p:nvPr/>
        </p:nvSpPr>
        <p:spPr>
          <a:xfrm>
            <a:off x="1119077" y="3683361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0CAD235-04FB-4149-9221-16C099A9210C}"/>
              </a:ext>
            </a:extLst>
          </p:cNvPr>
          <p:cNvSpPr/>
          <p:nvPr/>
        </p:nvSpPr>
        <p:spPr>
          <a:xfrm>
            <a:off x="2362939" y="3319641"/>
            <a:ext cx="7734098" cy="453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D604D859-66C9-4461-BBED-15245F56A9C4}"/>
              </a:ext>
            </a:extLst>
          </p:cNvPr>
          <p:cNvSpPr/>
          <p:nvPr/>
        </p:nvSpPr>
        <p:spPr>
          <a:xfrm>
            <a:off x="6693714" y="5213009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0" name="Flecha abajo 33">
            <a:extLst>
              <a:ext uri="{FF2B5EF4-FFF2-40B4-BE49-F238E27FC236}">
                <a16:creationId xmlns="" xmlns:a16="http://schemas.microsoft.com/office/drawing/2014/main" id="{8471710D-D547-4F86-ADD1-0A541EED53CA}"/>
              </a:ext>
            </a:extLst>
          </p:cNvPr>
          <p:cNvSpPr/>
          <p:nvPr/>
        </p:nvSpPr>
        <p:spPr>
          <a:xfrm>
            <a:off x="7293527" y="3773513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F317509B-CC7F-44A8-9864-DE7A35307DDB}"/>
              </a:ext>
            </a:extLst>
          </p:cNvPr>
          <p:cNvSpPr/>
          <p:nvPr/>
        </p:nvSpPr>
        <p:spPr>
          <a:xfrm>
            <a:off x="434793" y="5135736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6AF251D9-C603-4A20-9BBE-0335FA875669}"/>
              </a:ext>
            </a:extLst>
          </p:cNvPr>
          <p:cNvSpPr/>
          <p:nvPr/>
        </p:nvSpPr>
        <p:spPr>
          <a:xfrm>
            <a:off x="6541314" y="5190962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5F1FAEDF-FE48-4CBD-B80B-F12CA10F706F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“ANALISIS TECNICO B”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1" y="1687011"/>
            <a:ext cx="11441554" cy="45270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995AE1D-C684-4D55-BFAD-9BB1B226F794}"/>
              </a:ext>
            </a:extLst>
          </p:cNvPr>
          <p:cNvSpPr/>
          <p:nvPr/>
        </p:nvSpPr>
        <p:spPr>
          <a:xfrm>
            <a:off x="2266681" y="3012574"/>
            <a:ext cx="7708289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5D597821-63BF-4114-9129-904467903770}"/>
              </a:ext>
            </a:extLst>
          </p:cNvPr>
          <p:cNvSpPr/>
          <p:nvPr/>
        </p:nvSpPr>
        <p:spPr>
          <a:xfrm>
            <a:off x="7159696" y="4468698"/>
            <a:ext cx="3674073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Los datos se encuentran vinculados a </a:t>
            </a:r>
            <a:r>
              <a:rPr lang="es-CL" sz="1600" dirty="0" err="1" smtClean="0"/>
              <a:t>a</a:t>
            </a:r>
            <a:r>
              <a:rPr lang="es-CL" sz="1600" dirty="0" smtClean="0"/>
              <a:t> los ingresados anteriormente</a:t>
            </a:r>
            <a:endParaRPr lang="es-CL" sz="1600" dirty="0"/>
          </a:p>
        </p:txBody>
      </p:sp>
      <p:sp>
        <p:nvSpPr>
          <p:cNvPr id="8" name="Flecha abajo 33">
            <a:extLst>
              <a:ext uri="{FF2B5EF4-FFF2-40B4-BE49-F238E27FC236}">
                <a16:creationId xmlns="" xmlns:a16="http://schemas.microsoft.com/office/drawing/2014/main" id="{ED78A65F-CD2B-4EB5-95B9-01040D5EE1BD}"/>
              </a:ext>
            </a:extLst>
          </p:cNvPr>
          <p:cNvSpPr/>
          <p:nvPr/>
        </p:nvSpPr>
        <p:spPr>
          <a:xfrm>
            <a:off x="7121059" y="3361388"/>
            <a:ext cx="333127" cy="1094431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601BD8DE-E912-4A21-9A78-CC9C4FB8C2F9}"/>
              </a:ext>
            </a:extLst>
          </p:cNvPr>
          <p:cNvSpPr/>
          <p:nvPr/>
        </p:nvSpPr>
        <p:spPr>
          <a:xfrm>
            <a:off x="7097449" y="4455819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90142C59-CE8D-43B8-8114-26E3991A05C0}"/>
              </a:ext>
            </a:extLst>
          </p:cNvPr>
          <p:cNvSpPr/>
          <p:nvPr/>
        </p:nvSpPr>
        <p:spPr>
          <a:xfrm>
            <a:off x="4172616" y="6296899"/>
            <a:ext cx="3206859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Solo se deben ingresar aportes pecuniarios y no pecuniarios</a:t>
            </a:r>
          </a:p>
        </p:txBody>
      </p:sp>
      <p:sp>
        <p:nvSpPr>
          <p:cNvPr id="13" name="Flecha abajo 33">
            <a:extLst>
              <a:ext uri="{FF2B5EF4-FFF2-40B4-BE49-F238E27FC236}">
                <a16:creationId xmlns="" xmlns:a16="http://schemas.microsoft.com/office/drawing/2014/main" id="{D998B1A5-02C3-4A9C-9F53-21632DDC1094}"/>
              </a:ext>
            </a:extLst>
          </p:cNvPr>
          <p:cNvSpPr/>
          <p:nvPr/>
        </p:nvSpPr>
        <p:spPr>
          <a:xfrm>
            <a:off x="3979452" y="5557271"/>
            <a:ext cx="257697" cy="65679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F3302E0A-7206-4D47-9CE2-74F927616CAF}"/>
              </a:ext>
            </a:extLst>
          </p:cNvPr>
          <p:cNvSpPr/>
          <p:nvPr/>
        </p:nvSpPr>
        <p:spPr>
          <a:xfrm>
            <a:off x="3979453" y="6271141"/>
            <a:ext cx="26604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D1675E9-9434-43FD-BA99-695049676816}"/>
              </a:ext>
            </a:extLst>
          </p:cNvPr>
          <p:cNvSpPr/>
          <p:nvPr/>
        </p:nvSpPr>
        <p:spPr>
          <a:xfrm>
            <a:off x="3618963" y="5229669"/>
            <a:ext cx="6728063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Título 1">
            <a:extLst>
              <a:ext uri="{FF2B5EF4-FFF2-40B4-BE49-F238E27FC236}">
                <a16:creationId xmlns="" xmlns:a16="http://schemas.microsoft.com/office/drawing/2014/main" id="{18072716-0549-4CF0-B7A7-CD6374E3DF79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“FINANCIERO”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1" y="1906073"/>
            <a:ext cx="11888020" cy="349017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05B33B47-9F42-4933-BB98-332D82E88EEC}"/>
              </a:ext>
            </a:extLst>
          </p:cNvPr>
          <p:cNvGrpSpPr/>
          <p:nvPr/>
        </p:nvGrpSpPr>
        <p:grpSpPr>
          <a:xfrm>
            <a:off x="10944437" y="3203469"/>
            <a:ext cx="1103870" cy="1268849"/>
            <a:chOff x="10821982" y="3036042"/>
            <a:chExt cx="1103870" cy="1268849"/>
          </a:xfrm>
        </p:grpSpPr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CF202B1D-9ACD-4E80-AF6D-27CD9D335E45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6B1606E0-3368-487D-9CEF-224DEC15EC56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Flecha abajo 31">
              <a:extLst>
                <a:ext uri="{FF2B5EF4-FFF2-40B4-BE49-F238E27FC236}">
                  <a16:creationId xmlns="" xmlns:a16="http://schemas.microsoft.com/office/drawing/2014/main" id="{1266F0CA-09B2-484F-A888-3DF807BBAFD8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1F539EB-9DFD-47AE-863C-9D4B9ADF70DC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“EQUIPO PROFESIONAL”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D66FFEA-E8FF-4CD0-9753-AE6D5F872B30}"/>
              </a:ext>
            </a:extLst>
          </p:cNvPr>
          <p:cNvSpPr/>
          <p:nvPr/>
        </p:nvSpPr>
        <p:spPr>
          <a:xfrm>
            <a:off x="192379" y="4396671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BEF18560-6DA8-473F-B2E1-D41F8B7FB044}"/>
              </a:ext>
            </a:extLst>
          </p:cNvPr>
          <p:cNvSpPr/>
          <p:nvPr/>
        </p:nvSpPr>
        <p:spPr>
          <a:xfrm>
            <a:off x="5277210" y="6103156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16" name="Flecha abajo 33">
            <a:extLst>
              <a:ext uri="{FF2B5EF4-FFF2-40B4-BE49-F238E27FC236}">
                <a16:creationId xmlns="" xmlns:a16="http://schemas.microsoft.com/office/drawing/2014/main" id="{0F9664D2-372A-4D5C-9400-2732A19750D0}"/>
              </a:ext>
            </a:extLst>
          </p:cNvPr>
          <p:cNvSpPr/>
          <p:nvPr/>
        </p:nvSpPr>
        <p:spPr>
          <a:xfrm>
            <a:off x="5110089" y="4734632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37644665-6528-4925-A852-59D68AA98B46}"/>
              </a:ext>
            </a:extLst>
          </p:cNvPr>
          <p:cNvSpPr/>
          <p:nvPr/>
        </p:nvSpPr>
        <p:spPr>
          <a:xfrm>
            <a:off x="5394324" y="6036330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4" y="1888738"/>
            <a:ext cx="11796020" cy="33143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CBF4D69A-2086-424F-B743-3AAE9BAAF68B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“ADMINISTRACION”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3DD37C2-144D-469C-84C8-B0BD97627356}"/>
              </a:ext>
            </a:extLst>
          </p:cNvPr>
          <p:cNvGrpSpPr/>
          <p:nvPr/>
        </p:nvGrpSpPr>
        <p:grpSpPr>
          <a:xfrm>
            <a:off x="10918679" y="3151953"/>
            <a:ext cx="1103870" cy="1268849"/>
            <a:chOff x="10821982" y="3036042"/>
            <a:chExt cx="1103870" cy="1268849"/>
          </a:xfrm>
        </p:grpSpPr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4D7279BE-5607-40CC-9F65-7A9343F79A0A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4D506D07-3E77-4747-9166-17FAD75DD8FA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 abajo 31">
              <a:extLst>
                <a:ext uri="{FF2B5EF4-FFF2-40B4-BE49-F238E27FC236}">
                  <a16:creationId xmlns="" xmlns:a16="http://schemas.microsoft.com/office/drawing/2014/main" id="{DA582223-1691-4A3B-B3D4-9071A6B94DF3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DF50AE4-FDCE-4509-8679-F9BFF76603E8}"/>
              </a:ext>
            </a:extLst>
          </p:cNvPr>
          <p:cNvSpPr/>
          <p:nvPr/>
        </p:nvSpPr>
        <p:spPr>
          <a:xfrm>
            <a:off x="166621" y="4345155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DA63F2CB-28C4-4E8B-9159-1ED2AD27B46B}"/>
              </a:ext>
            </a:extLst>
          </p:cNvPr>
          <p:cNvSpPr/>
          <p:nvPr/>
        </p:nvSpPr>
        <p:spPr>
          <a:xfrm>
            <a:off x="5251452" y="6051640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0" name="Flecha abajo 33">
            <a:extLst>
              <a:ext uri="{FF2B5EF4-FFF2-40B4-BE49-F238E27FC236}">
                <a16:creationId xmlns="" xmlns:a16="http://schemas.microsoft.com/office/drawing/2014/main" id="{740B8BD9-29E8-461E-B812-B69F9DDFD4EA}"/>
              </a:ext>
            </a:extLst>
          </p:cNvPr>
          <p:cNvSpPr/>
          <p:nvPr/>
        </p:nvSpPr>
        <p:spPr>
          <a:xfrm>
            <a:off x="5084331" y="4683116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AE115CA4-4B94-49A1-93DB-A9E56A5250C2}"/>
              </a:ext>
            </a:extLst>
          </p:cNvPr>
          <p:cNvSpPr/>
          <p:nvPr/>
        </p:nvSpPr>
        <p:spPr>
          <a:xfrm>
            <a:off x="5368566" y="598481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" y="2009104"/>
            <a:ext cx="11728214" cy="32076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A086A56-5F34-42D3-A99C-DDDCF5E67C97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“DIFUSION”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6185928-ECB4-42E5-8619-FCC115533EB9}"/>
              </a:ext>
            </a:extLst>
          </p:cNvPr>
          <p:cNvGrpSpPr/>
          <p:nvPr/>
        </p:nvGrpSpPr>
        <p:grpSpPr>
          <a:xfrm>
            <a:off x="10944437" y="3242106"/>
            <a:ext cx="1103870" cy="1268849"/>
            <a:chOff x="10821982" y="3036042"/>
            <a:chExt cx="1103870" cy="1268849"/>
          </a:xfrm>
        </p:grpSpPr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95302652-226E-498B-804E-30C7BAEA0464}"/>
                </a:ext>
              </a:extLst>
            </p:cNvPr>
            <p:cNvSpPr/>
            <p:nvPr/>
          </p:nvSpPr>
          <p:spPr>
            <a:xfrm>
              <a:off x="10821982" y="3884763"/>
              <a:ext cx="304800" cy="280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88A7CB11-7183-4905-AF7B-531A6D65B574}"/>
                </a:ext>
              </a:extLst>
            </p:cNvPr>
            <p:cNvSpPr/>
            <p:nvPr/>
          </p:nvSpPr>
          <p:spPr>
            <a:xfrm>
              <a:off x="11027927" y="4070112"/>
              <a:ext cx="897925" cy="2347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Flecha abajo 31">
              <a:extLst>
                <a:ext uri="{FF2B5EF4-FFF2-40B4-BE49-F238E27FC236}">
                  <a16:creationId xmlns="" xmlns:a16="http://schemas.microsoft.com/office/drawing/2014/main" id="{DB2FA1C8-6D97-4F97-A75F-2176828F0FE9}"/>
                </a:ext>
              </a:extLst>
            </p:cNvPr>
            <p:cNvSpPr/>
            <p:nvPr/>
          </p:nvSpPr>
          <p:spPr>
            <a:xfrm>
              <a:off x="11286812" y="3036042"/>
              <a:ext cx="334242" cy="96604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7EBE97D-25A5-40D0-A8FC-C33FA8C8585E}"/>
              </a:ext>
            </a:extLst>
          </p:cNvPr>
          <p:cNvSpPr/>
          <p:nvPr/>
        </p:nvSpPr>
        <p:spPr>
          <a:xfrm>
            <a:off x="192379" y="4435308"/>
            <a:ext cx="10951668" cy="342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91D981D4-6349-460E-9BFD-4E1251D39063}"/>
              </a:ext>
            </a:extLst>
          </p:cNvPr>
          <p:cNvSpPr/>
          <p:nvPr/>
        </p:nvSpPr>
        <p:spPr>
          <a:xfrm>
            <a:off x="5277210" y="6141793"/>
            <a:ext cx="3686375" cy="651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Ingresar Datos y guardar</a:t>
            </a:r>
          </a:p>
        </p:txBody>
      </p:sp>
      <p:sp>
        <p:nvSpPr>
          <p:cNvPr id="20" name="Flecha abajo 33">
            <a:extLst>
              <a:ext uri="{FF2B5EF4-FFF2-40B4-BE49-F238E27FC236}">
                <a16:creationId xmlns="" xmlns:a16="http://schemas.microsoft.com/office/drawing/2014/main" id="{A19C2ABC-9B07-4F63-A93C-B18E8E4793BE}"/>
              </a:ext>
            </a:extLst>
          </p:cNvPr>
          <p:cNvSpPr/>
          <p:nvPr/>
        </p:nvSpPr>
        <p:spPr>
          <a:xfrm>
            <a:off x="5110089" y="4773269"/>
            <a:ext cx="334242" cy="1424059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3D490433-E9F0-46D9-85F9-A0BE1801E92E}"/>
              </a:ext>
            </a:extLst>
          </p:cNvPr>
          <p:cNvSpPr/>
          <p:nvPr/>
        </p:nvSpPr>
        <p:spPr>
          <a:xfrm>
            <a:off x="5394324" y="6074967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1630547"/>
            <a:ext cx="10895323" cy="51030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E9CA0C6-4578-499F-9D56-DA08F76EDE68}"/>
              </a:ext>
            </a:extLst>
          </p:cNvPr>
          <p:cNvSpPr/>
          <p:nvPr/>
        </p:nvSpPr>
        <p:spPr>
          <a:xfrm>
            <a:off x="862884" y="2275242"/>
            <a:ext cx="3097543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3E1C78DE-5F91-4C76-8A5F-4E4FC2A1C504}"/>
              </a:ext>
            </a:extLst>
          </p:cNvPr>
          <p:cNvSpPr/>
          <p:nvPr/>
        </p:nvSpPr>
        <p:spPr>
          <a:xfrm>
            <a:off x="1131196" y="3831666"/>
            <a:ext cx="3674073" cy="5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Los datos se encuentran vinculados a los datos ingresados en los ítems anteriores</a:t>
            </a:r>
          </a:p>
        </p:txBody>
      </p:sp>
      <p:sp>
        <p:nvSpPr>
          <p:cNvPr id="8" name="Flecha abajo 33">
            <a:extLst>
              <a:ext uri="{FF2B5EF4-FFF2-40B4-BE49-F238E27FC236}">
                <a16:creationId xmlns="" xmlns:a16="http://schemas.microsoft.com/office/drawing/2014/main" id="{2979CE87-2A89-4933-A1B0-9E0E54D91963}"/>
              </a:ext>
            </a:extLst>
          </p:cNvPr>
          <p:cNvSpPr/>
          <p:nvPr/>
        </p:nvSpPr>
        <p:spPr>
          <a:xfrm>
            <a:off x="990716" y="2636935"/>
            <a:ext cx="333127" cy="1094431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F5ADB7AE-1E90-4B74-9754-276ADEA2BACB}"/>
              </a:ext>
            </a:extLst>
          </p:cNvPr>
          <p:cNvSpPr/>
          <p:nvPr/>
        </p:nvSpPr>
        <p:spPr>
          <a:xfrm>
            <a:off x="965917" y="3728634"/>
            <a:ext cx="30480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9875BF8A-C477-407F-BB06-C956B1704478}"/>
              </a:ext>
            </a:extLst>
          </p:cNvPr>
          <p:cNvSpPr/>
          <p:nvPr/>
        </p:nvSpPr>
        <p:spPr>
          <a:xfrm>
            <a:off x="6499058" y="3618492"/>
            <a:ext cx="3649494" cy="7135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Se debe ingresar montos correspondientes a cada mes</a:t>
            </a:r>
          </a:p>
        </p:txBody>
      </p:sp>
      <p:sp>
        <p:nvSpPr>
          <p:cNvPr id="11" name="Flecha abajo 33">
            <a:extLst>
              <a:ext uri="{FF2B5EF4-FFF2-40B4-BE49-F238E27FC236}">
                <a16:creationId xmlns="" xmlns:a16="http://schemas.microsoft.com/office/drawing/2014/main" id="{F08637D8-1263-47E9-A6CC-9C1715374648}"/>
              </a:ext>
            </a:extLst>
          </p:cNvPr>
          <p:cNvSpPr/>
          <p:nvPr/>
        </p:nvSpPr>
        <p:spPr>
          <a:xfrm>
            <a:off x="6434509" y="2622911"/>
            <a:ext cx="269120" cy="817774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3E62395C-9EAF-4AA0-9693-EDB0AFD8D94A}"/>
              </a:ext>
            </a:extLst>
          </p:cNvPr>
          <p:cNvSpPr/>
          <p:nvPr/>
        </p:nvSpPr>
        <p:spPr>
          <a:xfrm>
            <a:off x="6445932" y="3465571"/>
            <a:ext cx="266040" cy="28008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EE6973D-FAA8-4384-85D0-A4A3DBDE730C}"/>
              </a:ext>
            </a:extLst>
          </p:cNvPr>
          <p:cNvSpPr/>
          <p:nvPr/>
        </p:nvSpPr>
        <p:spPr>
          <a:xfrm>
            <a:off x="4024823" y="2276895"/>
            <a:ext cx="7636619" cy="348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8E6D627C-F134-448A-8193-2322793719F6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Presupuesto Concurso FIC: “FLUJO”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868"/>
            <a:ext cx="121920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Esquema Plataforma FIC: </a:t>
            </a:r>
            <a:br>
              <a:rPr lang="es-CL" sz="2800" b="1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Perfil ejecutivo Universidades y Centros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3465807"/>
              </p:ext>
            </p:extLst>
          </p:nvPr>
        </p:nvGraphicFramePr>
        <p:xfrm>
          <a:off x="321972" y="1083677"/>
          <a:ext cx="11590986" cy="580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458A846E-8E63-46D8-A83B-67102F407220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Plataforma FIC </a:t>
            </a:r>
            <a:r>
              <a:rPr lang="es-CL" sz="2800" b="1" dirty="0" smtClean="0">
                <a:solidFill>
                  <a:schemeClr val="bg1"/>
                </a:solidFill>
              </a:rPr>
              <a:t>2018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4814" y="2321031"/>
            <a:ext cx="37661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accent5">
                    <a:lumMod val="75000"/>
                  </a:schemeClr>
                </a:solidFill>
              </a:rPr>
              <a:t>Datos ingresados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="" xmlns:a16="http://schemas.microsoft.com/office/drawing/2014/main" id="{F2A51517-1CCD-4532-B9AC-3E44CE33B8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31011" y="2582641"/>
            <a:ext cx="12417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="" xmlns:a16="http://schemas.microsoft.com/office/drawing/2014/main" id="{483BC555-5111-4442-B68D-ED7AEF8BD14D}"/>
              </a:ext>
            </a:extLst>
          </p:cNvPr>
          <p:cNvCxnSpPr>
            <a:cxnSpLocks/>
          </p:cNvCxnSpPr>
          <p:nvPr/>
        </p:nvCxnSpPr>
        <p:spPr>
          <a:xfrm>
            <a:off x="1676676" y="2845094"/>
            <a:ext cx="0" cy="13920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="" xmlns:a16="http://schemas.microsoft.com/office/drawing/2014/main" id="{FC7D26D4-F6A1-4038-9C93-72D3B23C48EF}"/>
              </a:ext>
            </a:extLst>
          </p:cNvPr>
          <p:cNvCxnSpPr>
            <a:cxnSpLocks/>
          </p:cNvCxnSpPr>
          <p:nvPr/>
        </p:nvCxnSpPr>
        <p:spPr>
          <a:xfrm>
            <a:off x="4160153" y="2845094"/>
            <a:ext cx="0" cy="2071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7D079804-90BC-422A-B8D8-5C83D73D4D8E}"/>
              </a:ext>
            </a:extLst>
          </p:cNvPr>
          <p:cNvSpPr/>
          <p:nvPr/>
        </p:nvSpPr>
        <p:spPr>
          <a:xfrm>
            <a:off x="628326" y="4265589"/>
            <a:ext cx="2120536" cy="651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Formulario de Postulación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="" xmlns:a16="http://schemas.microsoft.com/office/drawing/2014/main" id="{D8C9BE1D-B01F-4CE9-AFA1-375621375572}"/>
              </a:ext>
            </a:extLst>
          </p:cNvPr>
          <p:cNvSpPr/>
          <p:nvPr/>
        </p:nvSpPr>
        <p:spPr>
          <a:xfrm>
            <a:off x="3131353" y="4984659"/>
            <a:ext cx="2120536" cy="651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Presupuesto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06A91184-5119-4FDA-AAE4-28B30F049BD9}"/>
              </a:ext>
            </a:extLst>
          </p:cNvPr>
          <p:cNvSpPr/>
          <p:nvPr/>
        </p:nvSpPr>
        <p:spPr>
          <a:xfrm>
            <a:off x="6019092" y="2105588"/>
            <a:ext cx="1888535" cy="954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Validación Administrador Institucional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EF24EAE5-1980-40CD-BD62-04724044944F}"/>
              </a:ext>
            </a:extLst>
          </p:cNvPr>
          <p:cNvSpPr/>
          <p:nvPr/>
        </p:nvSpPr>
        <p:spPr>
          <a:xfrm>
            <a:off x="9448525" y="1792550"/>
            <a:ext cx="2290394" cy="173324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SE </a:t>
            </a:r>
          </a:p>
          <a:p>
            <a:pPr algn="ctr"/>
            <a:r>
              <a:rPr lang="es-CL" sz="2400" b="1" dirty="0"/>
              <a:t>GENERA </a:t>
            </a:r>
            <a:r>
              <a:rPr lang="es-CL" sz="2400" b="1" dirty="0" smtClean="0"/>
              <a:t>CERTIFICADO</a:t>
            </a:r>
          </a:p>
          <a:p>
            <a:pPr algn="ctr"/>
            <a:r>
              <a:rPr lang="es-CL" sz="2400" b="1" dirty="0" smtClean="0"/>
              <a:t>DE POSTULACION </a:t>
            </a:r>
            <a:endParaRPr lang="es-CL" sz="2400" b="1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BA309748-2160-42EE-AA98-E65AF93EF1A5}"/>
              </a:ext>
            </a:extLst>
          </p:cNvPr>
          <p:cNvCxnSpPr>
            <a:cxnSpLocks/>
          </p:cNvCxnSpPr>
          <p:nvPr/>
        </p:nvCxnSpPr>
        <p:spPr>
          <a:xfrm>
            <a:off x="8016009" y="2561599"/>
            <a:ext cx="12417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26" y="1675229"/>
            <a:ext cx="11237531" cy="49445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5EBFCCB-6F85-403E-84D1-9632E7DB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 FIC </a:t>
            </a:r>
            <a:r>
              <a:rPr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2018: </a:t>
            </a:r>
            <a:r>
              <a:rPr lang="en-US" sz="3200" b="1" dirty="0">
                <a:solidFill>
                  <a:schemeClr val="bg1"/>
                </a:solidFill>
              </a:rPr>
              <a:t>U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niversidades y Centros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38" y="804923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868"/>
            <a:ext cx="121920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Perfil </a:t>
            </a:r>
            <a:r>
              <a:rPr lang="es-CL" sz="2800" b="1" dirty="0">
                <a:solidFill>
                  <a:schemeClr val="bg1"/>
                </a:solidFill>
              </a:rPr>
              <a:t>ejecutivo Universidades y Centros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" y="1738066"/>
            <a:ext cx="11397711" cy="46709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855371-C8FE-47DF-B774-0DB2D991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08" y="4253286"/>
            <a:ext cx="371888" cy="9876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9C14CDAF-7328-4E60-8FB4-B95E161FD2D4}"/>
              </a:ext>
            </a:extLst>
          </p:cNvPr>
          <p:cNvSpPr/>
          <p:nvPr/>
        </p:nvSpPr>
        <p:spPr>
          <a:xfrm>
            <a:off x="2582343" y="5325541"/>
            <a:ext cx="2450975" cy="7786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Sólo podrá registrarse el responsable de cada proyecto   </a:t>
            </a:r>
            <a:endParaRPr lang="es-CL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1" y="1815801"/>
            <a:ext cx="11641819" cy="42364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8" y="3300755"/>
            <a:ext cx="6958365" cy="29427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3548320"/>
            <a:ext cx="7820025" cy="1524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94E6FFE-543D-4ECC-87C3-39898A54CA7B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" y="2185255"/>
            <a:ext cx="11433321" cy="204331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855371-C8FE-47DF-B774-0DB2D991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97" y="4228572"/>
            <a:ext cx="371888" cy="9876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9C14CDAF-7328-4E60-8FB4-B95E161FD2D4}"/>
              </a:ext>
            </a:extLst>
          </p:cNvPr>
          <p:cNvSpPr/>
          <p:nvPr/>
        </p:nvSpPr>
        <p:spPr>
          <a:xfrm>
            <a:off x="1569093" y="5226688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674371C-C2F3-49DA-83E6-BD56A0FAF994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3" y="1838161"/>
            <a:ext cx="11452019" cy="16704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D4E4F370-4E30-4CC7-8090-C30AD157278E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" y="1585954"/>
            <a:ext cx="11677237" cy="49384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FE7B9814-3117-4FBB-83F3-F9AEFBD058BA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2" y="1853955"/>
            <a:ext cx="12064578" cy="14611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9028670" y="2281880"/>
            <a:ext cx="2825578" cy="36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77113" y="2837934"/>
            <a:ext cx="3645244" cy="362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6CE623F9-5C1C-462C-8C51-7D18BBCE8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896626"/>
              </p:ext>
            </p:extLst>
          </p:nvPr>
        </p:nvGraphicFramePr>
        <p:xfrm>
          <a:off x="4743190" y="4423834"/>
          <a:ext cx="4820325" cy="244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0798" y="5203225"/>
            <a:ext cx="923450" cy="4406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CF9A0D-91F0-4FFB-8BEA-5F8D288BF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847" y="3210876"/>
            <a:ext cx="371888" cy="987638"/>
          </a:xfrm>
          <a:prstGeom prst="rect">
            <a:avLst/>
          </a:prstGeom>
        </p:spPr>
      </p:pic>
      <p:sp>
        <p:nvSpPr>
          <p:cNvPr id="12" name="Flecha abajo 31">
            <a:extLst>
              <a:ext uri="{FF2B5EF4-FFF2-40B4-BE49-F238E27FC236}">
                <a16:creationId xmlns="" xmlns:a16="http://schemas.microsoft.com/office/drawing/2014/main" id="{60AF8FB2-912C-435C-900C-75FF937D306E}"/>
              </a:ext>
            </a:extLst>
          </p:cNvPr>
          <p:cNvSpPr/>
          <p:nvPr/>
        </p:nvSpPr>
        <p:spPr>
          <a:xfrm>
            <a:off x="9061007" y="2644344"/>
            <a:ext cx="334242" cy="966047"/>
          </a:xfrm>
          <a:prstGeom prst="down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3E2CAF9D-79AA-4E4F-9886-ABE1C899A23A}"/>
              </a:ext>
            </a:extLst>
          </p:cNvPr>
          <p:cNvSpPr/>
          <p:nvPr/>
        </p:nvSpPr>
        <p:spPr>
          <a:xfrm>
            <a:off x="989543" y="4208992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0E9F6D3-0C0B-4F42-BA27-3F2936E6BC0A}"/>
              </a:ext>
            </a:extLst>
          </p:cNvPr>
          <p:cNvSpPr/>
          <p:nvPr/>
        </p:nvSpPr>
        <p:spPr>
          <a:xfrm>
            <a:off x="8472482" y="3666058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5D3AC06E-981A-40AC-B487-FC3E57A50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847" y="3200398"/>
            <a:ext cx="371888" cy="987638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165E0E8D-729C-47DE-B9EA-FFC34BB8202F}"/>
              </a:ext>
            </a:extLst>
          </p:cNvPr>
          <p:cNvSpPr/>
          <p:nvPr/>
        </p:nvSpPr>
        <p:spPr>
          <a:xfrm>
            <a:off x="989543" y="4198514"/>
            <a:ext cx="1648496" cy="386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Automático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="" xmlns:a16="http://schemas.microsoft.com/office/drawing/2014/main" id="{D75CE218-DC05-45A0-8DD1-5FE2FF18C35E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sp>
        <p:nvSpPr>
          <p:cNvPr id="18" name="Flecha abajo 17"/>
          <p:cNvSpPr/>
          <p:nvPr/>
        </p:nvSpPr>
        <p:spPr>
          <a:xfrm rot="5400000">
            <a:off x="9894041" y="4877958"/>
            <a:ext cx="222422" cy="106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3" grpId="0">
        <p:bldAsOne/>
      </p:bldGraphic>
      <p:bldP spid="12" grpId="0" animBg="1"/>
      <p:bldP spid="9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" y="1889540"/>
            <a:ext cx="12058449" cy="1820511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7" name="Grupo 16"/>
          <p:cNvGrpSpPr/>
          <p:nvPr/>
        </p:nvGrpSpPr>
        <p:grpSpPr>
          <a:xfrm>
            <a:off x="1225139" y="3814119"/>
            <a:ext cx="9927995" cy="2069933"/>
            <a:chOff x="1225139" y="3814119"/>
            <a:chExt cx="9927995" cy="206993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259" y="4790309"/>
              <a:ext cx="1953113" cy="109374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139" y="4782858"/>
              <a:ext cx="1994973" cy="109295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0021" y="4782858"/>
              <a:ext cx="1953113" cy="1093743"/>
            </a:xfrm>
            <a:prstGeom prst="rect">
              <a:avLst/>
            </a:prstGeom>
          </p:spPr>
        </p:pic>
        <p:sp>
          <p:nvSpPr>
            <p:cNvPr id="14" name="Flecha abajo 13"/>
            <p:cNvSpPr/>
            <p:nvPr/>
          </p:nvSpPr>
          <p:spPr>
            <a:xfrm>
              <a:off x="2075935" y="3814119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Flecha abajo 14"/>
            <p:cNvSpPr/>
            <p:nvPr/>
          </p:nvSpPr>
          <p:spPr>
            <a:xfrm>
              <a:off x="5792623" y="3830443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Flecha abajo 15"/>
            <p:cNvSpPr/>
            <p:nvPr/>
          </p:nvSpPr>
          <p:spPr>
            <a:xfrm>
              <a:off x="9954155" y="3830443"/>
              <a:ext cx="222422" cy="8320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678566EF-13C2-40FD-B373-009757D4DC6A}"/>
              </a:ext>
            </a:extLst>
          </p:cNvPr>
          <p:cNvSpPr txBox="1">
            <a:spLocks/>
          </p:cNvSpPr>
          <p:nvPr/>
        </p:nvSpPr>
        <p:spPr>
          <a:xfrm>
            <a:off x="0" y="103868"/>
            <a:ext cx="12192000" cy="1325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800" b="1" dirty="0">
                <a:solidFill>
                  <a:schemeClr val="bg1"/>
                </a:solidFill>
              </a:rPr>
              <a:t>Formulario de Presentación Concurso FIC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7897" y="269292"/>
            <a:ext cx="777489" cy="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390</Words>
  <Application>Microsoft Office PowerPoint</Application>
  <PresentationFormat>Panorámica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PLATAFORMA FIC 2018: Universidades y Centros</vt:lpstr>
      <vt:lpstr>Esquema Plataforma FIC:  Perfil ejecutivo Universidades y Centros </vt:lpstr>
      <vt:lpstr>Perfil ejecutivo Universidades y Centros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PLATAFORMA FIC 2018: Universidades y Centros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Peña</dc:creator>
  <cp:lastModifiedBy>PC</cp:lastModifiedBy>
  <cp:revision>148</cp:revision>
  <cp:lastPrinted>2018-05-29T21:02:57Z</cp:lastPrinted>
  <dcterms:created xsi:type="dcterms:W3CDTF">2017-08-08T14:31:56Z</dcterms:created>
  <dcterms:modified xsi:type="dcterms:W3CDTF">2018-06-26T13:55:03Z</dcterms:modified>
</cp:coreProperties>
</file>