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2" r:id="rId1"/>
  </p:sldMasterIdLst>
  <p:notesMasterIdLst>
    <p:notesMasterId r:id="rId10"/>
  </p:notesMasterIdLst>
  <p:sldIdLst>
    <p:sldId id="264" r:id="rId2"/>
    <p:sldId id="267" r:id="rId3"/>
    <p:sldId id="269" r:id="rId4"/>
    <p:sldId id="257" r:id="rId5"/>
    <p:sldId id="268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47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8D6A0-2C23-42F6-A9D8-834FAF409D5D}" type="datetimeFigureOut">
              <a:rPr lang="es-CL" smtClean="0"/>
              <a:pPr/>
              <a:t>17-05-2018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33AFC-BDCB-4282-83E7-B7824226F28D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3596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C5E3-0A2A-40CA-9E88-7AC4A583FAC8}" type="datetime1">
              <a:rPr lang="es-CL" smtClean="0"/>
              <a:t>17-05-2018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682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17-05-2018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565725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17-05-2018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635976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17-05-2018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03450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17-05-2018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919212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17-05-2018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965682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17-05-2018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81067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17-05-2018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695905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391B-620F-4ECB-91DC-D52203452A31}" type="datetime1">
              <a:rPr lang="es-CL" smtClean="0"/>
              <a:t>17-05-2018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9368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17-05-2018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307325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17-05-2018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304688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17-05-2018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013068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17-05-2018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014551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17-05-2018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360056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17-05-2018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289407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17-05-2018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575550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AE09A-C6E1-48E5-8CF0-D9C957A0858C}" type="datetime1">
              <a:rPr lang="es-CL" smtClean="0"/>
              <a:t>17-05-2018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05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27" r:id="rId15"/>
    <p:sldLayoutId id="2147483928" r:id="rId16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2815"/>
            <a:ext cx="7772400" cy="3103985"/>
          </a:xfrm>
        </p:spPr>
        <p:txBody>
          <a:bodyPr anchor="t"/>
          <a:lstStyle/>
          <a:p>
            <a:r>
              <a:rPr lang="es-ES_tradnl" dirty="0" smtClean="0"/>
              <a:t>Proyecto….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s-CL" dirty="0" smtClean="0"/>
          </a:p>
          <a:p>
            <a:pPr algn="ctr">
              <a:buNone/>
            </a:pPr>
            <a:r>
              <a:rPr lang="es-CL" dirty="0" smtClean="0"/>
              <a:t>“CONCURSO REGIONAL DE INNOVACION Y EMPRENDIMIENTO REGION DE LOS RIOS </a:t>
            </a:r>
            <a:r>
              <a:rPr lang="es-CL" dirty="0" smtClean="0"/>
              <a:t>2018”</a:t>
            </a:r>
            <a:endParaRPr lang="es-CL" dirty="0"/>
          </a:p>
        </p:txBody>
      </p:sp>
      <p:pic>
        <p:nvPicPr>
          <p:cNvPr id="6" name="5 Imagen" descr="http://www.goredelosrios.cl/directory/files/logotipos/logotipo_gorelosrios_RGB.jpg"/>
          <p:cNvPicPr/>
          <p:nvPr/>
        </p:nvPicPr>
        <p:blipFill rotWithShape="1">
          <a:blip r:embed="rId2" cstate="print"/>
          <a:srcRect l="2102" t="4849"/>
          <a:stretch/>
        </p:blipFill>
        <p:spPr bwMode="auto">
          <a:xfrm>
            <a:off x="3743908" y="188640"/>
            <a:ext cx="1656183" cy="1331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s-ES_tradnl" dirty="0" smtClean="0"/>
              <a:t>Resumen del Proyecto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748679"/>
          </a:xfrm>
        </p:spPr>
        <p:txBody>
          <a:bodyPr>
            <a:normAutofit lnSpcReduction="10000"/>
          </a:bodyPr>
          <a:lstStyle/>
          <a:p>
            <a:r>
              <a:rPr lang="es-ES_tradnl" dirty="0" smtClean="0"/>
              <a:t>Nombre Corto (máximo 53 caracteres)</a:t>
            </a:r>
          </a:p>
          <a:p>
            <a:pPr marL="0" indent="0">
              <a:buNone/>
            </a:pPr>
            <a:r>
              <a:rPr lang="es-ES_tradnl" dirty="0" smtClean="0"/>
              <a:t>(titulo debe guardar relación con el objetivo del proyecto)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2</a:t>
            </a:fld>
            <a:endParaRPr lang="es-CL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267597"/>
              </p:ext>
            </p:extLst>
          </p:nvPr>
        </p:nvGraphicFramePr>
        <p:xfrm>
          <a:off x="899592" y="4293096"/>
          <a:ext cx="4536504" cy="21234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520280"/>
                <a:gridCol w="2016224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Fuente de Recursos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 Miles ($)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Recursos</a:t>
                      </a:r>
                      <a:r>
                        <a:rPr lang="es-ES_tradnl" b="1" baseline="0" dirty="0" smtClean="0"/>
                        <a:t> </a:t>
                      </a:r>
                      <a:r>
                        <a:rPr lang="es-ES_tradnl" b="1" dirty="0" smtClean="0"/>
                        <a:t>FIC solicitados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dirty="0" smtClean="0"/>
                        <a:t>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Aportes Beneficiaria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dirty="0" smtClean="0"/>
                        <a:t>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Aportes</a:t>
                      </a:r>
                      <a:r>
                        <a:rPr lang="es-ES_tradnl" b="1" baseline="0" dirty="0" smtClean="0"/>
                        <a:t> de Terceros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dirty="0" smtClean="0"/>
                        <a:t>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Total Proyecto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dirty="0" smtClean="0"/>
                        <a:t>0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17594"/>
              </p:ext>
            </p:extLst>
          </p:nvPr>
        </p:nvGraphicFramePr>
        <p:xfrm>
          <a:off x="827584" y="2924944"/>
          <a:ext cx="7200800" cy="138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2288"/>
                <a:gridCol w="4608512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Institución Postulante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Director del Proyecto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Duración del Proyecto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 meses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276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627784" y="3708814"/>
            <a:ext cx="5400600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Propósito del Proyecto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s-ES_tradnl" dirty="0"/>
              <a:t>Sector productivo </a:t>
            </a:r>
            <a:r>
              <a:rPr lang="es-ES_tradnl" dirty="0" smtClean="0"/>
              <a:t>que impacta el proyecto.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s-ES_tradnl" dirty="0" smtClean="0"/>
              <a:t>Tipo de Bien generado (público o privado</a:t>
            </a:r>
            <a:r>
              <a:rPr lang="es-ES_tradnl" dirty="0"/>
              <a:t>)</a:t>
            </a:r>
          </a:p>
          <a:p>
            <a:pPr marL="457200" indent="-457200">
              <a:buAutoNum type="arabicPeriod"/>
            </a:pPr>
            <a:r>
              <a:rPr lang="es-ES_tradnl" dirty="0" smtClean="0"/>
              <a:t>Descripción breve del problema y/o la brecha que aborda.</a:t>
            </a:r>
          </a:p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3</a:t>
            </a:fld>
            <a:endParaRPr lang="es-CL"/>
          </a:p>
        </p:txBody>
      </p:sp>
      <p:sp>
        <p:nvSpPr>
          <p:cNvPr id="7" name="CuadroTexto 6"/>
          <p:cNvSpPr txBox="1"/>
          <p:nvPr/>
        </p:nvSpPr>
        <p:spPr>
          <a:xfrm>
            <a:off x="1691680" y="3645023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VIDEO 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526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0" y="0"/>
            <a:ext cx="9143730" cy="1052736"/>
          </a:xfrm>
        </p:spPr>
        <p:txBody>
          <a:bodyPr/>
          <a:lstStyle/>
          <a:p>
            <a:r>
              <a:rPr lang="es-CL" b="1" dirty="0" smtClean="0"/>
              <a:t>Objetivo del Proyecto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58204" cy="3268667"/>
          </a:xfrm>
        </p:spPr>
        <p:txBody>
          <a:bodyPr>
            <a:normAutofit/>
          </a:bodyPr>
          <a:lstStyle/>
          <a:p>
            <a:r>
              <a:rPr lang="es-CL" dirty="0" smtClean="0"/>
              <a:t>Indicar el objetivo general o principal del proyecto (en base al problema detectado o brecha abordada, como lo resuelve el proyecto)</a:t>
            </a:r>
            <a:endParaRPr lang="es-C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4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2448"/>
            <a:ext cx="9144000" cy="1075184"/>
          </a:xfrm>
        </p:spPr>
        <p:txBody>
          <a:bodyPr/>
          <a:lstStyle/>
          <a:p>
            <a:r>
              <a:rPr lang="es-ES_tradnl" b="1" dirty="0" smtClean="0"/>
              <a:t>Beneficiarios del Proyecto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Señalar:</a:t>
            </a:r>
          </a:p>
          <a:p>
            <a:pPr lvl="1"/>
            <a:r>
              <a:rPr lang="es-ES_tradnl" dirty="0" smtClean="0"/>
              <a:t>Localización territorial (espacial).</a:t>
            </a:r>
          </a:p>
          <a:p>
            <a:pPr lvl="1"/>
            <a:r>
              <a:rPr lang="es-ES_tradnl" dirty="0" smtClean="0"/>
              <a:t>Breve caracterización de los beneficiarios directos.</a:t>
            </a:r>
          </a:p>
          <a:p>
            <a:pPr lvl="1"/>
            <a:r>
              <a:rPr lang="es-ES_tradnl" dirty="0" smtClean="0"/>
              <a:t>Cuantificación.</a:t>
            </a: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293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017"/>
            <a:ext cx="9144000" cy="1046719"/>
          </a:xfrm>
        </p:spPr>
        <p:txBody>
          <a:bodyPr>
            <a:normAutofit/>
          </a:bodyPr>
          <a:lstStyle/>
          <a:p>
            <a:r>
              <a:rPr lang="es-CL" b="1" dirty="0" smtClean="0"/>
              <a:t>Innovación a Implementar</a:t>
            </a:r>
            <a:endParaRPr lang="es-CL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2304256"/>
          </a:xfrm>
        </p:spPr>
        <p:txBody>
          <a:bodyPr>
            <a:normAutofit/>
          </a:bodyPr>
          <a:lstStyle/>
          <a:p>
            <a:pPr algn="just"/>
            <a:r>
              <a:rPr lang="es-CL" dirty="0" smtClean="0"/>
              <a:t>Describir como la innovación propuesta contribuye a acortar la brecha detectada.</a:t>
            </a:r>
          </a:p>
          <a:p>
            <a:pPr algn="just"/>
            <a:r>
              <a:rPr lang="es-CL" dirty="0" smtClean="0"/>
              <a:t>Cómo adoptaran las empresas o beneficiarios la innovación y solución que propone el proyecto. 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808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017"/>
            <a:ext cx="9144000" cy="1046719"/>
          </a:xfrm>
        </p:spPr>
        <p:txBody>
          <a:bodyPr>
            <a:normAutofit/>
          </a:bodyPr>
          <a:lstStyle/>
          <a:p>
            <a:r>
              <a:rPr lang="es-CL" b="1" dirty="0" smtClean="0"/>
              <a:t>Valorización de la innovación</a:t>
            </a:r>
            <a:endParaRPr lang="es-CL" sz="60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455453"/>
              </p:ext>
            </p:extLst>
          </p:nvPr>
        </p:nvGraphicFramePr>
        <p:xfrm>
          <a:off x="534380" y="1136640"/>
          <a:ext cx="8358099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2833"/>
                <a:gridCol w="3771051"/>
                <a:gridCol w="1944215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Resultado</a:t>
                      </a:r>
                      <a:r>
                        <a:rPr lang="es-ES" baseline="0" dirty="0" smtClean="0"/>
                        <a:t> esperado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Actividades</a:t>
                      </a:r>
                      <a:r>
                        <a:rPr lang="es-ES" baseline="0" dirty="0" smtClean="0"/>
                        <a:t> Principales o críticas*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Inversión</a:t>
                      </a:r>
                      <a:r>
                        <a:rPr lang="es-ES" baseline="0" dirty="0" smtClean="0"/>
                        <a:t> o </a:t>
                      </a:r>
                      <a:r>
                        <a:rPr lang="es-ES" baseline="0" dirty="0" err="1" smtClean="0"/>
                        <a:t>Ppto</a:t>
                      </a:r>
                      <a:r>
                        <a:rPr lang="es-ES" baseline="0" dirty="0" smtClean="0"/>
                        <a:t> FIC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ES" dirty="0" smtClean="0"/>
                        <a:t>R1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M$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ES" dirty="0" smtClean="0"/>
                        <a:t>R2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M$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ES" dirty="0" smtClean="0"/>
                        <a:t>R3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M$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x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% del monto total Solicitado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7</a:t>
            </a:fld>
            <a:endParaRPr lang="es-CL"/>
          </a:p>
        </p:txBody>
      </p:sp>
      <p:sp>
        <p:nvSpPr>
          <p:cNvPr id="6" name="5 CuadroTexto"/>
          <p:cNvSpPr txBox="1"/>
          <p:nvPr/>
        </p:nvSpPr>
        <p:spPr>
          <a:xfrm>
            <a:off x="503548" y="5710019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(*) solo las principales actividades que aportan más valor a la innovación propuesta y a resolver el problema que aborda el proyecto.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259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017"/>
            <a:ext cx="9144000" cy="1046719"/>
          </a:xfrm>
        </p:spPr>
        <p:txBody>
          <a:bodyPr>
            <a:normAutofit/>
          </a:bodyPr>
          <a:lstStyle/>
          <a:p>
            <a:r>
              <a:rPr lang="es-CL" b="1" dirty="0" smtClean="0"/>
              <a:t>Indicadores Claves</a:t>
            </a:r>
            <a:endParaRPr lang="es-CL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2304256"/>
          </a:xfrm>
        </p:spPr>
        <p:txBody>
          <a:bodyPr>
            <a:normAutofit/>
          </a:bodyPr>
          <a:lstStyle/>
          <a:p>
            <a:pPr algn="just"/>
            <a:r>
              <a:rPr lang="es-CL" dirty="0" smtClean="0"/>
              <a:t>Motivación y Compromiso del equipo  formulador del proyecto.</a:t>
            </a:r>
          </a:p>
          <a:p>
            <a:pPr algn="just"/>
            <a:r>
              <a:rPr lang="es-CL" dirty="0" smtClean="0"/>
              <a:t>Empresas que demuestran interés en adoptar innovación (cartas de compromiso).</a:t>
            </a:r>
          </a:p>
          <a:p>
            <a:pPr algn="just"/>
            <a:r>
              <a:rPr lang="es-CL" dirty="0" smtClean="0"/>
              <a:t>Continuidad del proyecto (que ocurre después de finalizar  el proyecto)</a:t>
            </a:r>
            <a:endParaRPr lang="es-C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003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orde de resplandor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554</TotalTime>
  <Words>310</Words>
  <Application>Microsoft Office PowerPoint</Application>
  <PresentationFormat>Presentación en pantalla (4:3)</PresentationFormat>
  <Paragraphs>80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Espiral</vt:lpstr>
      <vt:lpstr>Proyecto….</vt:lpstr>
      <vt:lpstr>Resumen del Proyecto</vt:lpstr>
      <vt:lpstr>Propósito del Proyecto</vt:lpstr>
      <vt:lpstr>Objetivo del Proyecto</vt:lpstr>
      <vt:lpstr>Beneficiarios del Proyecto</vt:lpstr>
      <vt:lpstr>Innovación a Implementar</vt:lpstr>
      <vt:lpstr>Valorización de la innovación</vt:lpstr>
      <vt:lpstr>Indicadores Claves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Jose Riquelme</cp:lastModifiedBy>
  <cp:revision>49</cp:revision>
  <dcterms:created xsi:type="dcterms:W3CDTF">2014-01-08T21:30:52Z</dcterms:created>
  <dcterms:modified xsi:type="dcterms:W3CDTF">2018-05-17T21:27:55Z</dcterms:modified>
</cp:coreProperties>
</file>