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0"/>
  </p:notesMasterIdLst>
  <p:sldIdLst>
    <p:sldId id="264" r:id="rId2"/>
    <p:sldId id="267" r:id="rId3"/>
    <p:sldId id="269" r:id="rId4"/>
    <p:sldId id="25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30-06-2017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C5E3-0A2A-40CA-9E88-7AC4A583FAC8}" type="datetime1">
              <a:rPr lang="es-CL" smtClean="0"/>
              <a:t>30-06-2017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33469"/>
            <a:ext cx="9144000" cy="1158213"/>
          </a:xfrm>
        </p:spPr>
        <p:txBody>
          <a:bodyPr/>
          <a:lstStyle>
            <a:lvl1pPr>
              <a:defRPr sz="4400"/>
            </a:lvl1pPr>
          </a:lstStyle>
          <a:p>
            <a:r>
              <a:rPr lang="es-ES" dirty="0" smtClean="0"/>
              <a:t>Haga clic para modificar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391B-620F-4ECB-91DC-D52203452A31}" type="datetime1">
              <a:rPr lang="es-CL" smtClean="0"/>
              <a:t>30-06-2017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" y="-6965"/>
            <a:ext cx="9143527" cy="1059701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s-ES" dirty="0" smtClean="0"/>
              <a:t>Haga clic para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AEA-0504-4EA9-8B2D-EEF5DFCDDC04}" type="datetime1">
              <a:rPr lang="es-CL" smtClean="0"/>
              <a:t>30-06-2017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2030" y="-16701"/>
            <a:ext cx="9146029" cy="11414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dirty="0" smtClean="0"/>
              <a:t>Haga clic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FAE09A-C6E1-48E5-8CF0-D9C957A0858C}" type="datetime1">
              <a:rPr lang="es-CL" smtClean="0"/>
              <a:t>30-06-2017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82" r:id="rId3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400" b="1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/>
          <a:lstStyle/>
          <a:p>
            <a:r>
              <a:rPr lang="es-ES_tradnl" dirty="0" smtClean="0"/>
              <a:t>Proyecto….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“CONCURSO REGIONAL DE INNOVACION Y EMPRENDIMIENTO REGION DE LOS RIOS </a:t>
            </a:r>
            <a:r>
              <a:rPr lang="es-CL" dirty="0" smtClean="0"/>
              <a:t>2017”</a:t>
            </a:r>
            <a:endParaRPr lang="es-CL" dirty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79912" y="440883"/>
            <a:ext cx="1656183" cy="133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ES_tradnl" dirty="0" smtClean="0"/>
              <a:t>Resumen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748679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Nombre Corto (máximo 53 caracteres)</a:t>
            </a:r>
          </a:p>
          <a:p>
            <a:pPr marL="0" indent="0">
              <a:buNone/>
            </a:pPr>
            <a:r>
              <a:rPr lang="es-ES_tradnl" dirty="0" smtClean="0"/>
              <a:t>(titulo debe guardar relación con el objetivo del proyecto)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67597"/>
              </p:ext>
            </p:extLst>
          </p:nvPr>
        </p:nvGraphicFramePr>
        <p:xfrm>
          <a:off x="899592" y="4293096"/>
          <a:ext cx="4536504" cy="2123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20280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Fuente de Recursos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 Miles ($)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Recursos</a:t>
                      </a:r>
                      <a:r>
                        <a:rPr lang="es-ES_tradnl" b="1" baseline="0" dirty="0" smtClean="0"/>
                        <a:t> </a:t>
                      </a:r>
                      <a:r>
                        <a:rPr lang="es-ES_tradnl" b="1" dirty="0" smtClean="0"/>
                        <a:t>FIC solicitados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Aportes Beneficiaria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Aportes</a:t>
                      </a:r>
                      <a:r>
                        <a:rPr lang="es-ES_tradnl" b="1" baseline="0" dirty="0" smtClean="0"/>
                        <a:t> de Terceros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Total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7594"/>
              </p:ext>
            </p:extLst>
          </p:nvPr>
        </p:nvGraphicFramePr>
        <p:xfrm>
          <a:off x="827584" y="2924944"/>
          <a:ext cx="72008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4608512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Institución Postulante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Director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Duración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meses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127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547664" y="3573016"/>
            <a:ext cx="5400600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</a:t>
            </a:r>
            <a:r>
              <a:rPr lang="es-ES_tradnl" dirty="0" smtClean="0"/>
              <a:t>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s-ES_tradnl" dirty="0" smtClean="0"/>
              <a:t>Tipo de Bien generado (público o privado</a:t>
            </a:r>
            <a:r>
              <a:rPr lang="es-ES_tradnl" dirty="0"/>
              <a:t>)</a:t>
            </a:r>
            <a:endParaRPr lang="es-ES_tradnl" dirty="0"/>
          </a:p>
          <a:p>
            <a:pPr marL="457200" indent="-457200">
              <a:buAutoNum type="arabicPeriod"/>
            </a:pPr>
            <a:r>
              <a:rPr lang="es-ES_tradnl" dirty="0" smtClean="0"/>
              <a:t>Descripción breve del problema y/o la brecha que aborda.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  <p:sp>
        <p:nvSpPr>
          <p:cNvPr id="7" name="CuadroTexto 6"/>
          <p:cNvSpPr txBox="1"/>
          <p:nvPr/>
        </p:nvSpPr>
        <p:spPr>
          <a:xfrm>
            <a:off x="1691680" y="3645023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VIDEO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" y="0"/>
            <a:ext cx="9143730" cy="1052736"/>
          </a:xfrm>
        </p:spPr>
        <p:txBody>
          <a:bodyPr/>
          <a:lstStyle/>
          <a:p>
            <a:r>
              <a:rPr lang="es-CL" b="1" dirty="0" smtClean="0"/>
              <a:t>Objetivo del Proyecto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58204" cy="3268667"/>
          </a:xfrm>
        </p:spPr>
        <p:txBody>
          <a:bodyPr>
            <a:normAutofit/>
          </a:bodyPr>
          <a:lstStyle/>
          <a:p>
            <a:r>
              <a:rPr lang="es-CL" dirty="0" smtClean="0"/>
              <a:t>Indicar el objetivo general o principal del proyecto (en base al problema detectado o brecha abordada, como lo resuelve el proyecto)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2448"/>
            <a:ext cx="9144000" cy="1075184"/>
          </a:xfrm>
        </p:spPr>
        <p:txBody>
          <a:bodyPr/>
          <a:lstStyle/>
          <a:p>
            <a:r>
              <a:rPr lang="es-ES_tradnl" b="1" dirty="0" smtClean="0"/>
              <a:t>Beneficiarios del Proyecto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Señalar:</a:t>
            </a:r>
          </a:p>
          <a:p>
            <a:pPr lvl="1"/>
            <a:r>
              <a:rPr lang="es-ES_tradnl" dirty="0" smtClean="0"/>
              <a:t>Localización territorial (espacial</a:t>
            </a:r>
            <a:r>
              <a:rPr lang="es-ES_tradnl" dirty="0" smtClean="0"/>
              <a:t>).</a:t>
            </a:r>
            <a:endParaRPr lang="es-ES_tradnl" dirty="0" smtClean="0"/>
          </a:p>
          <a:p>
            <a:pPr lvl="1"/>
            <a:r>
              <a:rPr lang="es-ES_tradnl" dirty="0" smtClean="0"/>
              <a:t>Breve caracterización de los beneficiarios </a:t>
            </a:r>
            <a:r>
              <a:rPr lang="es-ES_tradnl" dirty="0" smtClean="0"/>
              <a:t>directos.</a:t>
            </a:r>
            <a:endParaRPr lang="es-ES_tradnl" dirty="0" smtClean="0"/>
          </a:p>
          <a:p>
            <a:pPr lvl="1"/>
            <a:r>
              <a:rPr lang="es-ES_tradnl" dirty="0" smtClean="0"/>
              <a:t>Cuantificación.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293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6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Valorización de la innovación</a:t>
            </a:r>
            <a:endParaRPr lang="es-CL" sz="6000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7</a:t>
            </a:fld>
            <a:endParaRPr lang="es-CL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455453"/>
              </p:ext>
            </p:extLst>
          </p:nvPr>
        </p:nvGraphicFramePr>
        <p:xfrm>
          <a:off x="534380" y="1136640"/>
          <a:ext cx="835809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833"/>
                <a:gridCol w="3771051"/>
                <a:gridCol w="194421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r>
                        <a:rPr lang="es-ES" baseline="0" dirty="0" smtClean="0"/>
                        <a:t> esperado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Actividades</a:t>
                      </a:r>
                      <a:r>
                        <a:rPr lang="es-ES" baseline="0" dirty="0" smtClean="0"/>
                        <a:t> Principales o críticas*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Inversión</a:t>
                      </a:r>
                      <a:r>
                        <a:rPr lang="es-ES" baseline="0" dirty="0" smtClean="0"/>
                        <a:t> o </a:t>
                      </a:r>
                      <a:r>
                        <a:rPr lang="es-ES" baseline="0" dirty="0" err="1" smtClean="0"/>
                        <a:t>Ppto</a:t>
                      </a:r>
                      <a:r>
                        <a:rPr lang="es-ES" baseline="0" dirty="0" smtClean="0"/>
                        <a:t> FIC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</a:t>
                      </a:r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% del monto total Solicitado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03548" y="5710019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(*) solo las principales actividades que aportan más valor a la innovación propuesta y a resolver el problema que aborda el proyecto.  </a:t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725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 (cartas de compromiso).</a:t>
            </a:r>
          </a:p>
          <a:p>
            <a:pPr algn="just"/>
            <a:r>
              <a:rPr lang="es-CL" dirty="0" smtClean="0"/>
              <a:t>Continuidad del proyecto (que ocurre después de finalizar  el proyecto)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553</TotalTime>
  <Words>310</Words>
  <Application>Microsoft Office PowerPoint</Application>
  <PresentationFormat>Presentación en pantalla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Palatino Linotype</vt:lpstr>
      <vt:lpstr>Ejecutivo</vt:lpstr>
      <vt:lpstr>Proyecto….</vt:lpstr>
      <vt:lpstr>Resumen del Proyecto</vt:lpstr>
      <vt:lpstr>Propósito del Proyecto</vt:lpstr>
      <vt:lpstr>Objetivo del Proyecto</vt:lpstr>
      <vt:lpstr>Beneficiarios del Proyecto</vt:lpstr>
      <vt:lpstr>Innovación a Implementar</vt:lpstr>
      <vt:lpstr>Valorización de la innovación</vt:lpstr>
      <vt:lpstr>Indicadores Claves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Jose Riquelme</cp:lastModifiedBy>
  <cp:revision>47</cp:revision>
  <dcterms:created xsi:type="dcterms:W3CDTF">2014-01-08T21:30:52Z</dcterms:created>
  <dcterms:modified xsi:type="dcterms:W3CDTF">2017-06-30T13:04:52Z</dcterms:modified>
</cp:coreProperties>
</file>