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6"/>
  </p:notesMasterIdLst>
  <p:handoutMasterIdLst>
    <p:handoutMasterId r:id="rId7"/>
  </p:handoutMasterIdLst>
  <p:sldIdLst>
    <p:sldId id="264" r:id="rId2"/>
    <p:sldId id="269" r:id="rId3"/>
    <p:sldId id="270" r:id="rId4"/>
    <p:sldId id="272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4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DFDE7-7AFD-4062-81EE-B24B67AFC72D}" type="datetimeFigureOut">
              <a:rPr lang="es-CL" smtClean="0"/>
              <a:t>30-06-2017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B4A04A-F30C-482B-A0BA-557A37C6DEC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39655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8D6A0-2C23-42F6-A9D8-834FAF409D5D}" type="datetimeFigureOut">
              <a:rPr lang="es-CL" smtClean="0"/>
              <a:pPr/>
              <a:t>30-06-2017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33AFC-BDCB-4282-83E7-B7824226F28D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35964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F928-39DD-4C51-8245-7D551A00ED1F}" type="datetime1">
              <a:rPr lang="es-CL" smtClean="0"/>
              <a:t>30-06-2017</a:t>
            </a:fld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-33469"/>
            <a:ext cx="9144000" cy="1158213"/>
          </a:xfrm>
        </p:spPr>
        <p:txBody>
          <a:bodyPr/>
          <a:lstStyle>
            <a:lvl1pPr>
              <a:defRPr sz="4400"/>
            </a:lvl1pPr>
          </a:lstStyle>
          <a:p>
            <a:r>
              <a:rPr lang="es-ES" dirty="0" smtClean="0"/>
              <a:t>Haga clic para modificar 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1DE1-C14C-49DA-ACD5-5E27CA1F1AA4}" type="datetime1">
              <a:rPr lang="es-CL" smtClean="0"/>
              <a:t>30-06-2017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71600" y="6356350"/>
            <a:ext cx="2847975" cy="365125"/>
          </a:xfrm>
        </p:spPr>
        <p:txBody>
          <a:bodyPr/>
          <a:lstStyle>
            <a:lvl1pPr>
              <a:defRPr/>
            </a:lvl1pPr>
          </a:lstStyle>
          <a:p>
            <a:r>
              <a:rPr lang="es-CL" dirty="0" smtClean="0"/>
              <a:t>FIC 2017</a:t>
            </a: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" y="-6965"/>
            <a:ext cx="9143527" cy="1059701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s-ES" dirty="0" smtClean="0"/>
              <a:t>Haga clic para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2CEF-4305-4BEC-935D-25236840E496}" type="datetime1">
              <a:rPr lang="es-CL" smtClean="0"/>
              <a:t>30-06-2017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CL" dirty="0" smtClean="0"/>
              <a:t>FIC 2017</a:t>
            </a:r>
            <a:endParaRPr lang="es-C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-2030" y="-16701"/>
            <a:ext cx="9146029" cy="11414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dirty="0" smtClean="0"/>
              <a:t>Haga clic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D097598-CB83-49E0-A4FA-06BC6CCA0A6C}" type="datetime1">
              <a:rPr lang="es-CL" smtClean="0"/>
              <a:t>30-06-2017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s-CL" dirty="0" smtClean="0"/>
              <a:t>FIC 2017</a:t>
            </a: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82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400" b="1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2815"/>
            <a:ext cx="7772400" cy="3103985"/>
          </a:xfrm>
        </p:spPr>
        <p:txBody>
          <a:bodyPr anchor="t"/>
          <a:lstStyle/>
          <a:p>
            <a:r>
              <a:rPr lang="es-ES_tradnl" dirty="0" smtClean="0"/>
              <a:t>Perfil de Proyecto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endParaRPr lang="es-CL" dirty="0" smtClean="0"/>
          </a:p>
          <a:p>
            <a:pPr algn="ctr">
              <a:buNone/>
            </a:pPr>
            <a:r>
              <a:rPr lang="es-CL" dirty="0" smtClean="0"/>
              <a:t>“CONCURSO REGIONAL DE INNOVACION Y EMPRENDIMIENTO REGION DE LOS RIOS </a:t>
            </a:r>
            <a:r>
              <a:rPr lang="es-CL" dirty="0" smtClean="0"/>
              <a:t>2017”</a:t>
            </a:r>
            <a:endParaRPr lang="es-CL" dirty="0"/>
          </a:p>
        </p:txBody>
      </p:sp>
      <p:pic>
        <p:nvPicPr>
          <p:cNvPr id="6" name="5 Imagen" descr="http://www.goredelosrios.cl/directory/files/logotipos/logotipo_gorelosrios_RGB.jpg"/>
          <p:cNvPicPr/>
          <p:nvPr/>
        </p:nvPicPr>
        <p:blipFill rotWithShape="1">
          <a:blip r:embed="rId2" cstate="print"/>
          <a:srcRect l="2102" t="4849"/>
          <a:stretch/>
        </p:blipFill>
        <p:spPr bwMode="auto">
          <a:xfrm>
            <a:off x="3779912" y="440883"/>
            <a:ext cx="1656183" cy="1331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2 Marcador de contenido"/>
          <p:cNvSpPr txBox="1">
            <a:spLocks/>
          </p:cNvSpPr>
          <p:nvPr/>
        </p:nvSpPr>
        <p:spPr>
          <a:xfrm>
            <a:off x="493203" y="3717032"/>
            <a:ext cx="8229600" cy="74867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s-ES_tradnl" smtClean="0"/>
              <a:t>Nombre Corto (máximo 53 caracteres)</a:t>
            </a:r>
          </a:p>
          <a:p>
            <a:r>
              <a:rPr lang="es-ES_tradnl" smtClean="0"/>
              <a:t>(titulo debe guardar relación con el objetivo del proyecto)</a:t>
            </a:r>
          </a:p>
          <a:p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Propósito del Proyecto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s-ES_tradnl" dirty="0"/>
              <a:t>Sector productivo </a:t>
            </a:r>
            <a:r>
              <a:rPr lang="es-ES_tradnl" dirty="0" smtClean="0"/>
              <a:t>que impacta el proyecto.</a:t>
            </a:r>
            <a:endParaRPr lang="es-ES_tradnl" dirty="0"/>
          </a:p>
          <a:p>
            <a:pPr marL="457200" indent="-457200">
              <a:buAutoNum type="arabicPeriod"/>
            </a:pPr>
            <a:r>
              <a:rPr lang="es-ES_tradnl" dirty="0" smtClean="0"/>
              <a:t>Descripción breve del problema y/o la brecha que aborda.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s-CL" dirty="0"/>
              <a:t>Indicar el objetivo general o principal del proyecto (en base al problema detectado o brecha abordada, como lo resuelve el proyecto)</a:t>
            </a:r>
          </a:p>
          <a:p>
            <a:pPr marL="457200" indent="-457200">
              <a:buAutoNum type="arabicPeriod"/>
            </a:pPr>
            <a:endParaRPr lang="es-ES_tradnl" dirty="0" smtClean="0"/>
          </a:p>
          <a:p>
            <a:pPr marL="457200" indent="-457200">
              <a:buAutoNum type="arabicPeriod"/>
            </a:pPr>
            <a:endParaRPr lang="es-ES_tradnl" dirty="0" smtClean="0"/>
          </a:p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526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017"/>
            <a:ext cx="9144000" cy="1046719"/>
          </a:xfrm>
        </p:spPr>
        <p:txBody>
          <a:bodyPr>
            <a:normAutofit/>
          </a:bodyPr>
          <a:lstStyle/>
          <a:p>
            <a:r>
              <a:rPr lang="es-CL" b="1" dirty="0" smtClean="0"/>
              <a:t>Innovación a Implementar</a:t>
            </a:r>
            <a:endParaRPr lang="es-CL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2304256"/>
          </a:xfrm>
        </p:spPr>
        <p:txBody>
          <a:bodyPr>
            <a:normAutofit/>
          </a:bodyPr>
          <a:lstStyle/>
          <a:p>
            <a:pPr algn="just"/>
            <a:r>
              <a:rPr lang="es-CL" dirty="0" smtClean="0"/>
              <a:t>Describir como la innovación propuesta contribuye a acortar la brecha detectada.</a:t>
            </a:r>
          </a:p>
          <a:p>
            <a:pPr algn="just"/>
            <a:r>
              <a:rPr lang="es-CL" dirty="0" smtClean="0"/>
              <a:t>Cómo adoptaran las empresas o beneficiarios la innovación y solución que propone el proyecto. 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3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2808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017"/>
            <a:ext cx="9144000" cy="1046719"/>
          </a:xfrm>
        </p:spPr>
        <p:txBody>
          <a:bodyPr>
            <a:normAutofit/>
          </a:bodyPr>
          <a:lstStyle/>
          <a:p>
            <a:r>
              <a:rPr lang="es-CL" b="1" dirty="0" smtClean="0"/>
              <a:t>Indicadores Claves</a:t>
            </a:r>
            <a:endParaRPr lang="es-CL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2304256"/>
          </a:xfrm>
        </p:spPr>
        <p:txBody>
          <a:bodyPr>
            <a:normAutofit/>
          </a:bodyPr>
          <a:lstStyle/>
          <a:p>
            <a:pPr algn="just"/>
            <a:r>
              <a:rPr lang="es-CL" dirty="0" smtClean="0"/>
              <a:t>Motivación y Compromiso del equipo  formulador del proyecto.</a:t>
            </a:r>
          </a:p>
          <a:p>
            <a:pPr algn="just"/>
            <a:r>
              <a:rPr lang="es-CL" dirty="0" smtClean="0"/>
              <a:t>Empresas que demuestran interés en adoptar innovación.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6003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552</TotalTime>
  <Words>136</Words>
  <Application>Microsoft Office PowerPoint</Application>
  <PresentationFormat>Presentación en pantalla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Courier New</vt:lpstr>
      <vt:lpstr>Palatino Linotype</vt:lpstr>
      <vt:lpstr>Ejecutivo</vt:lpstr>
      <vt:lpstr>Perfil de Proyecto</vt:lpstr>
      <vt:lpstr>Propósito del Proyecto</vt:lpstr>
      <vt:lpstr>Innovación a Implementar</vt:lpstr>
      <vt:lpstr>Indicadores Claves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Jose Riquelme</cp:lastModifiedBy>
  <cp:revision>50</cp:revision>
  <dcterms:created xsi:type="dcterms:W3CDTF">2014-01-08T21:30:52Z</dcterms:created>
  <dcterms:modified xsi:type="dcterms:W3CDTF">2017-06-30T12:54:25Z</dcterms:modified>
</cp:coreProperties>
</file>