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0"/>
  </p:notesMasterIdLst>
  <p:sldIdLst>
    <p:sldId id="264" r:id="rId2"/>
    <p:sldId id="267" r:id="rId3"/>
    <p:sldId id="269" r:id="rId4"/>
    <p:sldId id="25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24-03-2016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C0D1-46FD-4116-BD94-3D7067A88C13}" type="datetime1">
              <a:rPr lang="es-CL" smtClean="0"/>
              <a:t>24-03-2016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 dirty="0" smtClean="0"/>
              <a:t>FIC </a:t>
            </a:r>
            <a:r>
              <a:rPr lang="es-CL" dirty="0" smtClean="0"/>
              <a:t>2016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33469"/>
            <a:ext cx="9144000" cy="1158213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 dirty="0" smtClean="0"/>
              <a:t>Haga clic para modificar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56FE-9485-4ACE-A374-93C1DD32BF8B}" type="datetime1">
              <a:rPr lang="es-CL" smtClean="0"/>
              <a:t>24-03-2016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dirty="0" smtClean="0"/>
              <a:t>FIC </a:t>
            </a:r>
            <a:r>
              <a:rPr lang="es-CL" dirty="0" smtClean="0"/>
              <a:t>2016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" y="-6965"/>
            <a:ext cx="9143527" cy="1059701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s-ES" dirty="0" smtClean="0"/>
              <a:t>Haga clic para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4F82-A76B-44D0-9672-519C829D28BF}" type="datetime1">
              <a:rPr lang="es-CL" smtClean="0"/>
              <a:t>24-03-2016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dirty="0" smtClean="0"/>
              <a:t>FIC </a:t>
            </a:r>
            <a:r>
              <a:rPr lang="es-CL" dirty="0" smtClean="0"/>
              <a:t>2016</a:t>
            </a: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030" y="-16701"/>
            <a:ext cx="9146029" cy="1141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 smtClean="0"/>
              <a:t>Haga clic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753907-6163-46BC-8207-28C4337CF530}" type="datetime1">
              <a:rPr lang="es-CL" smtClean="0"/>
              <a:t>24-03-2016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s-CL" dirty="0" smtClean="0"/>
              <a:t>FIC </a:t>
            </a:r>
            <a:r>
              <a:rPr lang="es-CL" dirty="0" smtClean="0"/>
              <a:t>2016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82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400" b="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/>
          <a:lstStyle/>
          <a:p>
            <a:r>
              <a:rPr lang="es-ES_tradnl" dirty="0" smtClean="0"/>
              <a:t>Proyecto….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Y EMPRENDIMIENTO REGION DE LOS RIOS </a:t>
            </a:r>
            <a:r>
              <a:rPr lang="es-CL" dirty="0" smtClean="0"/>
              <a:t>2016”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79912" y="440883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ES_tradnl" dirty="0" smtClean="0"/>
              <a:t>Resumen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748679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Nombre </a:t>
            </a:r>
            <a:r>
              <a:rPr lang="es-ES_tradnl" dirty="0" smtClean="0"/>
              <a:t>Corto (máximo 53 caracteres)</a:t>
            </a:r>
          </a:p>
          <a:p>
            <a:pPr marL="0" indent="0">
              <a:buNone/>
            </a:pPr>
            <a:r>
              <a:rPr lang="es-ES_tradnl" dirty="0" smtClean="0"/>
              <a:t>(titulo debe guardar relación con el objetivo del proyecto)</a:t>
            </a:r>
            <a:endParaRPr lang="es-ES_tradnl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67597"/>
              </p:ext>
            </p:extLst>
          </p:nvPr>
        </p:nvGraphicFramePr>
        <p:xfrm>
          <a:off x="899592" y="4293096"/>
          <a:ext cx="4536504" cy="2123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20280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Fuente de Recursos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 Miles ($)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Recursos</a:t>
                      </a:r>
                      <a:r>
                        <a:rPr lang="es-ES_tradnl" b="1" baseline="0" dirty="0" smtClean="0"/>
                        <a:t> </a:t>
                      </a:r>
                      <a:r>
                        <a:rPr lang="es-ES_tradnl" b="1" dirty="0" smtClean="0"/>
                        <a:t>FIC solicitados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 Beneficiaria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</a:t>
                      </a:r>
                      <a:r>
                        <a:rPr lang="es-ES_tradnl" b="1" baseline="0" dirty="0" smtClean="0"/>
                        <a:t> de Terceros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Total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7594"/>
              </p:ext>
            </p:extLst>
          </p:nvPr>
        </p:nvGraphicFramePr>
        <p:xfrm>
          <a:off x="827584" y="2924944"/>
          <a:ext cx="72008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4608512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Institución Postulante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Director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Duración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meses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</a:t>
            </a:r>
            <a:r>
              <a:rPr lang="es-ES_tradnl" dirty="0" smtClean="0"/>
              <a:t>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  <a:endParaRPr lang="es-ES_tradnl" dirty="0"/>
          </a:p>
          <a:p>
            <a:pPr marL="457200" indent="-457200">
              <a:buAutoNum type="arabicPeriod"/>
            </a:pPr>
            <a:r>
              <a:rPr lang="es-ES_tradnl" dirty="0" smtClean="0"/>
              <a:t>Descripción </a:t>
            </a:r>
            <a:r>
              <a:rPr lang="es-ES_tradnl" dirty="0" smtClean="0"/>
              <a:t>breve del </a:t>
            </a:r>
            <a:r>
              <a:rPr lang="es-ES_tradnl" dirty="0" smtClean="0"/>
              <a:t>problema y/o la </a:t>
            </a:r>
            <a:r>
              <a:rPr lang="es-ES_tradnl" dirty="0" smtClean="0"/>
              <a:t>brecha que </a:t>
            </a:r>
            <a:r>
              <a:rPr lang="es-ES_tradnl" dirty="0" smtClean="0"/>
              <a:t>aborda.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FIC </a:t>
            </a:r>
            <a:r>
              <a:rPr lang="es-CL" dirty="0" smtClean="0"/>
              <a:t>2016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Objetivo del Proyecto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58204" cy="3268667"/>
          </a:xfrm>
        </p:spPr>
        <p:txBody>
          <a:bodyPr>
            <a:normAutofit/>
          </a:bodyPr>
          <a:lstStyle/>
          <a:p>
            <a:r>
              <a:rPr lang="es-CL" dirty="0" smtClean="0"/>
              <a:t>Indicar el objetivo general o principal del proyecto </a:t>
            </a:r>
            <a:r>
              <a:rPr lang="es-CL" dirty="0" smtClean="0"/>
              <a:t>(en base al problema detectado o brecha abordada, como lo resuelve el proyecto)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448"/>
            <a:ext cx="9144000" cy="1075184"/>
          </a:xfrm>
        </p:spPr>
        <p:txBody>
          <a:bodyPr/>
          <a:lstStyle/>
          <a:p>
            <a:r>
              <a:rPr lang="es-ES_tradnl" b="1" dirty="0" smtClean="0"/>
              <a:t>Beneficiarios del Proyecto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Señalar:</a:t>
            </a:r>
          </a:p>
          <a:p>
            <a:pPr lvl="1"/>
            <a:r>
              <a:rPr lang="es-ES_tradnl" dirty="0" smtClean="0"/>
              <a:t>Localización territorial (espacial)</a:t>
            </a:r>
          </a:p>
          <a:p>
            <a:pPr lvl="1"/>
            <a:r>
              <a:rPr lang="es-ES_tradnl" dirty="0" smtClean="0"/>
              <a:t>Breve caracterización de los beneficiarios directos</a:t>
            </a:r>
          </a:p>
          <a:p>
            <a:pPr lvl="1"/>
            <a:r>
              <a:rPr lang="es-ES_tradnl" dirty="0" smtClean="0"/>
              <a:t>Número aproximado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9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Valorización de la innovación</a:t>
            </a:r>
            <a:endParaRPr lang="es-CL" sz="60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7</a:t>
            </a:fld>
            <a:endParaRPr lang="es-CL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527039"/>
              </p:ext>
            </p:extLst>
          </p:nvPr>
        </p:nvGraphicFramePr>
        <p:xfrm>
          <a:off x="534380" y="1136640"/>
          <a:ext cx="83580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833"/>
                <a:gridCol w="3771051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r>
                        <a:rPr lang="es-ES" baseline="0" dirty="0" smtClean="0"/>
                        <a:t> esperado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Principales o críticas*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Inversión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Ppto</a:t>
                      </a:r>
                      <a:r>
                        <a:rPr lang="es-ES" baseline="0" dirty="0" smtClean="0"/>
                        <a:t> FIC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% del monto total Solicitado</a:t>
                      </a:r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60212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(*) solo las principales actividades que aportan más valor a la innovación propuesta y a resolver el problema que aborda el proyecto.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5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 (cartas de compromiso).</a:t>
            </a:r>
          </a:p>
          <a:p>
            <a:pPr algn="just"/>
            <a:r>
              <a:rPr lang="es-CL" dirty="0" smtClean="0"/>
              <a:t>Continuidad del proyecto (que ocurre después de finalizar  el proyecto)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543</TotalTime>
  <Words>287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Ejecutivo</vt:lpstr>
      <vt:lpstr>Proyecto….</vt:lpstr>
      <vt:lpstr>Resumen del Proyecto</vt:lpstr>
      <vt:lpstr>Propósito del Proyecto</vt:lpstr>
      <vt:lpstr>Objetivo del Proyecto</vt:lpstr>
      <vt:lpstr>Beneficiarios del Proyecto</vt:lpstr>
      <vt:lpstr>Innovación a Implementar</vt:lpstr>
      <vt:lpstr>Valorización de la innovación</vt:lpstr>
      <vt:lpstr>Indicadores Claves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profesional FIC</cp:lastModifiedBy>
  <cp:revision>45</cp:revision>
  <dcterms:created xsi:type="dcterms:W3CDTF">2014-01-08T21:30:52Z</dcterms:created>
  <dcterms:modified xsi:type="dcterms:W3CDTF">2016-03-24T19:53:14Z</dcterms:modified>
</cp:coreProperties>
</file>